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02"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9144000" cy="5143500" type="screen16x9"/>
  <p:notesSz cx="6858000" cy="9144000"/>
  <p:embeddedFontLst>
    <p:embeddedFont>
      <p:font typeface="Arial Black" panose="020B0A04020102020204" pitchFamily="34" charset="0"/>
      <p:regular r:id="rId14"/>
      <p:bold r:id="rId15"/>
    </p:embeddedFont>
    <p:embeddedFont>
      <p:font typeface="Catamaran" panose="020B0604020202020204" charset="0"/>
      <p:regular r:id="rId16"/>
      <p:bold r:id="rId17"/>
    </p:embeddedFont>
    <p:embeddedFont>
      <p:font typeface="Libre Franklin" pitchFamily="2" charset="0"/>
      <p:regular r:id="rId18"/>
      <p:bold r:id="rId19"/>
      <p:italic r:id="rId20"/>
      <p:boldItalic r:id="rId21"/>
    </p:embeddedFont>
    <p:embeddedFont>
      <p:font typeface="Libre Franklin Medium"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3" roundtripDataSignature="AMtx7mgy8rQUqV/dFM+QoUlU9SNNIzPMN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F93CCE-0A48-49A2-A951-D28A3F3845BC}">
  <a:tblStyle styleId="{9FF93CCE-0A48-49A2-A951-D28A3F3845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322"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117"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11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11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114"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113"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8" name="Google Shape;56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1846b4bf37c_3_20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1846b4bf37c_3_20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7" name="Google Shape;5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9" name="Google Shape;59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846b4bf37c_3_19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846b4bf37c_3_19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846b4bf37c_3_2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1846b4bf37c_3_2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1846ca4c728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1846ca4c728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1854832553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1854832553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1854832553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1854832553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846ca4c72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846ca4c7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we will run Linear regression based on these framework</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PTMON title">
  <p:cSld name="PPTMON title">
    <p:spTree>
      <p:nvGrpSpPr>
        <p:cNvPr id="1" name="Shape 6"/>
        <p:cNvGrpSpPr/>
        <p:nvPr/>
      </p:nvGrpSpPr>
      <p:grpSpPr>
        <a:xfrm>
          <a:off x="0" y="0"/>
          <a:ext cx="0" cy="0"/>
          <a:chOff x="0" y="0"/>
          <a:chExt cx="0" cy="0"/>
        </a:xfrm>
      </p:grpSpPr>
      <p:sp>
        <p:nvSpPr>
          <p:cNvPr id="7" name="Google Shape;7;p28"/>
          <p:cNvSpPr/>
          <p:nvPr/>
        </p:nvSpPr>
        <p:spPr>
          <a:xfrm>
            <a:off x="6001464" y="2000963"/>
            <a:ext cx="3142536" cy="3142537"/>
          </a:xfrm>
          <a:custGeom>
            <a:avLst/>
            <a:gdLst/>
            <a:ahLst/>
            <a:cxnLst/>
            <a:rect l="l" t="t" r="r" b="b"/>
            <a:pathLst>
              <a:path w="4190048" h="4190049" extrusionOk="0">
                <a:moveTo>
                  <a:pt x="1" y="0"/>
                </a:moveTo>
                <a:cubicBezTo>
                  <a:pt x="2241785" y="0"/>
                  <a:pt x="4072374" y="1760533"/>
                  <a:pt x="4184597" y="3974429"/>
                </a:cubicBezTo>
                <a:lnTo>
                  <a:pt x="4190048" y="4190009"/>
                </a:lnTo>
                <a:lnTo>
                  <a:pt x="4190048" y="4190049"/>
                </a:lnTo>
                <a:lnTo>
                  <a:pt x="4190008" y="4190049"/>
                </a:lnTo>
                <a:lnTo>
                  <a:pt x="3974429" y="4184598"/>
                </a:lnTo>
                <a:cubicBezTo>
                  <a:pt x="1760533" y="4072376"/>
                  <a:pt x="0" y="2241787"/>
                  <a:pt x="0" y="2"/>
                </a:cubicBezTo>
                <a:lnTo>
                  <a:pt x="0" y="0"/>
                </a:lnTo>
                <a:lnTo>
                  <a:pt x="1" y="0"/>
                </a:lnTo>
                <a:close/>
              </a:path>
            </a:pathLst>
          </a:custGeom>
          <a:solidFill>
            <a:srgbClr val="F36A4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 name="Google Shape;8;p28"/>
          <p:cNvSpPr/>
          <p:nvPr/>
        </p:nvSpPr>
        <p:spPr>
          <a:xfrm>
            <a:off x="6001464" y="0"/>
            <a:ext cx="3142536" cy="5143470"/>
          </a:xfrm>
          <a:custGeom>
            <a:avLst/>
            <a:gdLst/>
            <a:ahLst/>
            <a:cxnLst/>
            <a:rect l="l" t="t" r="r" b="b"/>
            <a:pathLst>
              <a:path w="4190048" h="6857960" extrusionOk="0">
                <a:moveTo>
                  <a:pt x="959251" y="0"/>
                </a:moveTo>
                <a:lnTo>
                  <a:pt x="4190048" y="0"/>
                </a:lnTo>
                <a:lnTo>
                  <a:pt x="4190048" y="942072"/>
                </a:lnTo>
                <a:cubicBezTo>
                  <a:pt x="3236870" y="942072"/>
                  <a:pt x="2464167" y="1714775"/>
                  <a:pt x="2464167" y="2667953"/>
                </a:cubicBezTo>
                <a:cubicBezTo>
                  <a:pt x="2464167" y="3621131"/>
                  <a:pt x="3236870" y="4393834"/>
                  <a:pt x="4190048" y="4393834"/>
                </a:cubicBezTo>
                <a:lnTo>
                  <a:pt x="4190048" y="6857960"/>
                </a:lnTo>
                <a:lnTo>
                  <a:pt x="4184597" y="6642380"/>
                </a:lnTo>
                <a:cubicBezTo>
                  <a:pt x="4072374" y="4428484"/>
                  <a:pt x="2241785" y="2667951"/>
                  <a:pt x="1" y="2667951"/>
                </a:cubicBezTo>
                <a:lnTo>
                  <a:pt x="0" y="2667951"/>
                </a:lnTo>
                <a:lnTo>
                  <a:pt x="5452" y="2452334"/>
                </a:lnTo>
                <a:cubicBezTo>
                  <a:pt x="52513" y="1523926"/>
                  <a:pt x="401764" y="675246"/>
                  <a:pt x="956803" y="2693"/>
                </a:cubicBezTo>
                <a:lnTo>
                  <a:pt x="959251" y="0"/>
                </a:lnTo>
                <a:close/>
              </a:path>
            </a:pathLst>
          </a:custGeom>
          <a:solidFill>
            <a:srgbClr val="FFC5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 name="Google Shape;9;p28"/>
          <p:cNvSpPr/>
          <p:nvPr/>
        </p:nvSpPr>
        <p:spPr>
          <a:xfrm>
            <a:off x="2858929" y="2000963"/>
            <a:ext cx="6285041" cy="3142537"/>
          </a:xfrm>
          <a:custGeom>
            <a:avLst/>
            <a:gdLst/>
            <a:ahLst/>
            <a:cxnLst/>
            <a:rect l="l" t="t" r="r" b="b"/>
            <a:pathLst>
              <a:path w="8380055" h="4190049" extrusionOk="0">
                <a:moveTo>
                  <a:pt x="4190047" y="0"/>
                </a:moveTo>
                <a:lnTo>
                  <a:pt x="4190047" y="2"/>
                </a:lnTo>
                <a:cubicBezTo>
                  <a:pt x="4190047" y="2241787"/>
                  <a:pt x="5950580" y="4072376"/>
                  <a:pt x="8164476" y="4184598"/>
                </a:cubicBezTo>
                <a:lnTo>
                  <a:pt x="8380055" y="4190049"/>
                </a:lnTo>
                <a:lnTo>
                  <a:pt x="5915929" y="4190049"/>
                </a:lnTo>
                <a:lnTo>
                  <a:pt x="5915929" y="4190048"/>
                </a:lnTo>
                <a:cubicBezTo>
                  <a:pt x="5915929" y="3236870"/>
                  <a:pt x="5143226" y="2464167"/>
                  <a:pt x="4190048" y="2464167"/>
                </a:cubicBezTo>
                <a:cubicBezTo>
                  <a:pt x="3236870" y="2464167"/>
                  <a:pt x="2464167" y="3236870"/>
                  <a:pt x="2464167" y="4190048"/>
                </a:cubicBezTo>
                <a:lnTo>
                  <a:pt x="2464167" y="4190049"/>
                </a:lnTo>
                <a:lnTo>
                  <a:pt x="0" y="4190049"/>
                </a:lnTo>
                <a:lnTo>
                  <a:pt x="0" y="4190048"/>
                </a:lnTo>
                <a:cubicBezTo>
                  <a:pt x="0" y="1948264"/>
                  <a:pt x="1760533" y="117675"/>
                  <a:pt x="3974429" y="5452"/>
                </a:cubicBezTo>
                <a:lnTo>
                  <a:pt x="4190047" y="0"/>
                </a:lnTo>
                <a:close/>
              </a:path>
            </a:pathLst>
          </a:custGeom>
          <a:solidFill>
            <a:srgbClr val="F0334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pic>
        <p:nvPicPr>
          <p:cNvPr id="10" name="Google Shape;10;p28">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11" name="Google Shape;11;p28"/>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2"/>
              </a:rPr>
              <a:t>Presentation template by</a:t>
            </a:r>
            <a:endParaRPr sz="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sp>
        <p:nvSpPr>
          <p:cNvPr id="102" name="Google Shape;102;g1846b4bf37c_1_21321"/>
          <p:cNvSpPr/>
          <p:nvPr/>
        </p:nvSpPr>
        <p:spPr>
          <a:xfrm rot="10800000">
            <a:off x="2334300" y="-8250"/>
            <a:ext cx="6809700" cy="3897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g1846b4bf37c_1_21321"/>
          <p:cNvSpPr/>
          <p:nvPr/>
        </p:nvSpPr>
        <p:spPr>
          <a:xfrm flipH="1">
            <a:off x="6953400" y="3889650"/>
            <a:ext cx="2190600" cy="1254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g1846b4bf37c_1_2132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5" name="Google Shape;105;g1846b4bf37c_1_21321"/>
          <p:cNvSpPr txBox="1">
            <a:spLocks noGrp="1"/>
          </p:cNvSpPr>
          <p:nvPr>
            <p:ph type="body" idx="1"/>
          </p:nvPr>
        </p:nvSpPr>
        <p:spPr>
          <a:xfrm>
            <a:off x="622000" y="1357200"/>
            <a:ext cx="7784700" cy="34953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sz="1100"/>
            </a:lvl1pPr>
            <a:lvl2pPr marL="914400" lvl="1" indent="-317500" rtl="0">
              <a:spcBef>
                <a:spcPts val="0"/>
              </a:spcBef>
              <a:spcAft>
                <a:spcPts val="0"/>
              </a:spcAft>
              <a:buSzPts val="1400"/>
              <a:buAutoNum type="alphaLcPeriod"/>
              <a:defRPr/>
            </a:lvl2pPr>
            <a:lvl3pPr marL="1371600" lvl="2" indent="-317500" rtl="0">
              <a:spcBef>
                <a:spcPts val="0"/>
              </a:spcBef>
              <a:spcAft>
                <a:spcPts val="0"/>
              </a:spcAft>
              <a:buSzPts val="1400"/>
              <a:buAutoNum type="romanLcPeriod"/>
              <a:defRPr/>
            </a:lvl3pPr>
            <a:lvl4pPr marL="1828800" lvl="3" indent="-317500" rtl="0">
              <a:spcBef>
                <a:spcPts val="0"/>
              </a:spcBef>
              <a:spcAft>
                <a:spcPts val="0"/>
              </a:spcAft>
              <a:buSzPts val="1400"/>
              <a:buAutoNum type="arabicPeriod"/>
              <a:defRPr/>
            </a:lvl4pPr>
            <a:lvl5pPr marL="2286000" lvl="4" indent="-317500" rtl="0">
              <a:spcBef>
                <a:spcPts val="0"/>
              </a:spcBef>
              <a:spcAft>
                <a:spcPts val="0"/>
              </a:spcAft>
              <a:buSzPts val="1400"/>
              <a:buAutoNum type="alphaLcPeriod"/>
              <a:defRPr/>
            </a:lvl5pPr>
            <a:lvl6pPr marL="2743200" lvl="5" indent="-317500" rtl="0">
              <a:spcBef>
                <a:spcPts val="0"/>
              </a:spcBef>
              <a:spcAft>
                <a:spcPts val="0"/>
              </a:spcAft>
              <a:buSzPts val="1400"/>
              <a:buAutoNum type="romanLcPeriod"/>
              <a:defRPr/>
            </a:lvl6pPr>
            <a:lvl7pPr marL="3200400" lvl="6" indent="-317500" rtl="0">
              <a:spcBef>
                <a:spcPts val="0"/>
              </a:spcBef>
              <a:spcAft>
                <a:spcPts val="0"/>
              </a:spcAft>
              <a:buSzPts val="1400"/>
              <a:buAutoNum type="arabicPeriod"/>
              <a:defRPr/>
            </a:lvl7pPr>
            <a:lvl8pPr marL="3657600" lvl="7" indent="-317500" rtl="0">
              <a:spcBef>
                <a:spcPts val="0"/>
              </a:spcBef>
              <a:spcAft>
                <a:spcPts val="0"/>
              </a:spcAft>
              <a:buSzPts val="1400"/>
              <a:buAutoNum type="alphaLcPeriod"/>
              <a:defRPr/>
            </a:lvl8pPr>
            <a:lvl9pPr marL="4114800" lvl="8" indent="-317500" rtl="0">
              <a:spcBef>
                <a:spcPts val="0"/>
              </a:spcBef>
              <a:spcAft>
                <a:spcPts val="0"/>
              </a:spcAft>
              <a:buSzPts val="1400"/>
              <a:buAutoNum type="romanLcPerio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106"/>
        <p:cNvGrpSpPr/>
        <p:nvPr/>
      </p:nvGrpSpPr>
      <p:grpSpPr>
        <a:xfrm>
          <a:off x="0" y="0"/>
          <a:ext cx="0" cy="0"/>
          <a:chOff x="0" y="0"/>
          <a:chExt cx="0" cy="0"/>
        </a:xfrm>
      </p:grpSpPr>
      <p:sp>
        <p:nvSpPr>
          <p:cNvPr id="107" name="Google Shape;107;g1846b4bf37c_1_21326"/>
          <p:cNvSpPr/>
          <p:nvPr/>
        </p:nvSpPr>
        <p:spPr>
          <a:xfrm rot="-5400000" flipH="1">
            <a:off x="74220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g1846b4bf37c_1_21326"/>
          <p:cNvSpPr txBox="1">
            <a:spLocks noGrp="1"/>
          </p:cNvSpPr>
          <p:nvPr>
            <p:ph type="subTitle" idx="1"/>
          </p:nvPr>
        </p:nvSpPr>
        <p:spPr>
          <a:xfrm>
            <a:off x="620700" y="3794775"/>
            <a:ext cx="25956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09" name="Google Shape;109;g1846b4bf37c_1_21326"/>
          <p:cNvSpPr txBox="1">
            <a:spLocks noGrp="1"/>
          </p:cNvSpPr>
          <p:nvPr>
            <p:ph type="subTitle" idx="2"/>
          </p:nvPr>
        </p:nvSpPr>
        <p:spPr>
          <a:xfrm>
            <a:off x="620700" y="2215425"/>
            <a:ext cx="25956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10" name="Google Shape;110;g1846b4bf37c_1_21326"/>
          <p:cNvSpPr txBox="1">
            <a:spLocks noGrp="1"/>
          </p:cNvSpPr>
          <p:nvPr>
            <p:ph type="subTitle" idx="3"/>
          </p:nvPr>
        </p:nvSpPr>
        <p:spPr>
          <a:xfrm>
            <a:off x="620700" y="1851575"/>
            <a:ext cx="21597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11" name="Google Shape;111;g1846b4bf37c_1_21326"/>
          <p:cNvSpPr txBox="1">
            <a:spLocks noGrp="1"/>
          </p:cNvSpPr>
          <p:nvPr>
            <p:ph type="subTitle" idx="4"/>
          </p:nvPr>
        </p:nvSpPr>
        <p:spPr>
          <a:xfrm>
            <a:off x="3342325" y="1851575"/>
            <a:ext cx="21597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12" name="Google Shape;112;g1846b4bf37c_1_21326"/>
          <p:cNvSpPr txBox="1">
            <a:spLocks noGrp="1"/>
          </p:cNvSpPr>
          <p:nvPr>
            <p:ph type="subTitle" idx="5"/>
          </p:nvPr>
        </p:nvSpPr>
        <p:spPr>
          <a:xfrm>
            <a:off x="6063950" y="1851575"/>
            <a:ext cx="21597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13" name="Google Shape;113;g1846b4bf37c_1_21326"/>
          <p:cNvSpPr txBox="1">
            <a:spLocks noGrp="1"/>
          </p:cNvSpPr>
          <p:nvPr>
            <p:ph type="subTitle" idx="6"/>
          </p:nvPr>
        </p:nvSpPr>
        <p:spPr>
          <a:xfrm>
            <a:off x="620700" y="3428625"/>
            <a:ext cx="21393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14" name="Google Shape;114;g1846b4bf37c_1_21326"/>
          <p:cNvSpPr txBox="1">
            <a:spLocks noGrp="1"/>
          </p:cNvSpPr>
          <p:nvPr>
            <p:ph type="subTitle" idx="7"/>
          </p:nvPr>
        </p:nvSpPr>
        <p:spPr>
          <a:xfrm>
            <a:off x="3342325" y="3428625"/>
            <a:ext cx="21597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15" name="Google Shape;115;g1846b4bf37c_1_21326"/>
          <p:cNvSpPr txBox="1">
            <a:spLocks noGrp="1"/>
          </p:cNvSpPr>
          <p:nvPr>
            <p:ph type="subTitle" idx="8"/>
          </p:nvPr>
        </p:nvSpPr>
        <p:spPr>
          <a:xfrm>
            <a:off x="6063950" y="3428625"/>
            <a:ext cx="21597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latin typeface="Be Vietnam"/>
                <a:ea typeface="Be Vietnam"/>
                <a:cs typeface="Be Vietnam"/>
                <a:sym typeface="Be Vietnam"/>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16" name="Google Shape;116;g1846b4bf37c_1_21326"/>
          <p:cNvSpPr txBox="1">
            <a:spLocks noGrp="1"/>
          </p:cNvSpPr>
          <p:nvPr>
            <p:ph type="title" hasCustomPrompt="1"/>
          </p:nvPr>
        </p:nvSpPr>
        <p:spPr>
          <a:xfrm flipH="1">
            <a:off x="620700" y="1491575"/>
            <a:ext cx="1080000" cy="3600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chemeClr val="dk1"/>
              </a:buClr>
              <a:buSzPts val="3000"/>
              <a:buChar char="●"/>
              <a:defRPr sz="2400">
                <a:solidFill>
                  <a:schemeClr val="dk1"/>
                </a:solidFill>
              </a:defRPr>
            </a:lvl1pPr>
            <a:lvl2pPr lvl="1" algn="ctr" rtl="0">
              <a:spcBef>
                <a:spcPts val="0"/>
              </a:spcBef>
              <a:spcAft>
                <a:spcPts val="0"/>
              </a:spcAft>
              <a:buClr>
                <a:schemeClr val="dk1"/>
              </a:buClr>
              <a:buSzPts val="3000"/>
              <a:buChar char="○"/>
              <a:defRPr sz="3000">
                <a:solidFill>
                  <a:schemeClr val="dk1"/>
                </a:solidFill>
              </a:defRPr>
            </a:lvl2pPr>
            <a:lvl3pPr lvl="2" algn="ctr" rtl="0">
              <a:spcBef>
                <a:spcPts val="0"/>
              </a:spcBef>
              <a:spcAft>
                <a:spcPts val="0"/>
              </a:spcAft>
              <a:buClr>
                <a:schemeClr val="dk1"/>
              </a:buClr>
              <a:buSzPts val="3000"/>
              <a:buChar char="■"/>
              <a:defRPr sz="3000">
                <a:solidFill>
                  <a:schemeClr val="dk1"/>
                </a:solidFill>
              </a:defRPr>
            </a:lvl3pPr>
            <a:lvl4pPr lvl="3" algn="ctr" rtl="0">
              <a:spcBef>
                <a:spcPts val="0"/>
              </a:spcBef>
              <a:spcAft>
                <a:spcPts val="0"/>
              </a:spcAft>
              <a:buClr>
                <a:schemeClr val="dk1"/>
              </a:buClr>
              <a:buSzPts val="3000"/>
              <a:buChar char="●"/>
              <a:defRPr sz="3000">
                <a:solidFill>
                  <a:schemeClr val="dk1"/>
                </a:solidFill>
              </a:defRPr>
            </a:lvl4pPr>
            <a:lvl5pPr lvl="4" algn="ctr" rtl="0">
              <a:spcBef>
                <a:spcPts val="0"/>
              </a:spcBef>
              <a:spcAft>
                <a:spcPts val="0"/>
              </a:spcAft>
              <a:buClr>
                <a:schemeClr val="dk1"/>
              </a:buClr>
              <a:buSzPts val="3000"/>
              <a:buChar char="○"/>
              <a:defRPr sz="3000">
                <a:solidFill>
                  <a:schemeClr val="dk1"/>
                </a:solidFill>
              </a:defRPr>
            </a:lvl5pPr>
            <a:lvl6pPr lvl="5" algn="ctr" rtl="0">
              <a:spcBef>
                <a:spcPts val="0"/>
              </a:spcBef>
              <a:spcAft>
                <a:spcPts val="0"/>
              </a:spcAft>
              <a:buClr>
                <a:schemeClr val="dk1"/>
              </a:buClr>
              <a:buSzPts val="3000"/>
              <a:buChar char="■"/>
              <a:defRPr sz="3000">
                <a:solidFill>
                  <a:schemeClr val="dk1"/>
                </a:solidFill>
              </a:defRPr>
            </a:lvl6pPr>
            <a:lvl7pPr lvl="6" algn="ctr" rtl="0">
              <a:spcBef>
                <a:spcPts val="0"/>
              </a:spcBef>
              <a:spcAft>
                <a:spcPts val="0"/>
              </a:spcAft>
              <a:buClr>
                <a:schemeClr val="dk1"/>
              </a:buClr>
              <a:buSzPts val="3000"/>
              <a:buChar char="●"/>
              <a:defRPr sz="3000">
                <a:solidFill>
                  <a:schemeClr val="dk1"/>
                </a:solidFill>
              </a:defRPr>
            </a:lvl7pPr>
            <a:lvl8pPr lvl="7" algn="ctr" rtl="0">
              <a:spcBef>
                <a:spcPts val="0"/>
              </a:spcBef>
              <a:spcAft>
                <a:spcPts val="0"/>
              </a:spcAft>
              <a:buClr>
                <a:schemeClr val="dk1"/>
              </a:buClr>
              <a:buSzPts val="3000"/>
              <a:buChar char="○"/>
              <a:defRPr sz="3000">
                <a:solidFill>
                  <a:schemeClr val="dk1"/>
                </a:solidFill>
              </a:defRPr>
            </a:lvl8pPr>
            <a:lvl9pPr lvl="8" algn="ctr" rtl="0">
              <a:spcBef>
                <a:spcPts val="0"/>
              </a:spcBef>
              <a:spcAft>
                <a:spcPts val="0"/>
              </a:spcAft>
              <a:buClr>
                <a:schemeClr val="dk1"/>
              </a:buClr>
              <a:buSzPts val="3000"/>
              <a:buChar char="■"/>
              <a:defRPr sz="3000">
                <a:solidFill>
                  <a:schemeClr val="dk1"/>
                </a:solidFill>
              </a:defRPr>
            </a:lvl9pPr>
          </a:lstStyle>
          <a:p>
            <a:r>
              <a:t>xx%</a:t>
            </a:r>
          </a:p>
        </p:txBody>
      </p:sp>
      <p:sp>
        <p:nvSpPr>
          <p:cNvPr id="117" name="Google Shape;117;g1846b4bf37c_1_21326"/>
          <p:cNvSpPr txBox="1">
            <a:spLocks noGrp="1"/>
          </p:cNvSpPr>
          <p:nvPr>
            <p:ph type="title" idx="9" hasCustomPrompt="1"/>
          </p:nvPr>
        </p:nvSpPr>
        <p:spPr>
          <a:xfrm>
            <a:off x="3342325" y="1491575"/>
            <a:ext cx="1080000" cy="3600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chemeClr val="dk1"/>
              </a:buClr>
              <a:buSzPts val="3000"/>
              <a:buChar char="●"/>
              <a:defRPr sz="2400">
                <a:solidFill>
                  <a:schemeClr val="dk1"/>
                </a:solidFill>
              </a:defRPr>
            </a:lvl1pPr>
            <a:lvl2pPr lvl="1" algn="ctr" rtl="0">
              <a:spcBef>
                <a:spcPts val="0"/>
              </a:spcBef>
              <a:spcAft>
                <a:spcPts val="0"/>
              </a:spcAft>
              <a:buClr>
                <a:schemeClr val="dk1"/>
              </a:buClr>
              <a:buSzPts val="3000"/>
              <a:buChar char="○"/>
              <a:defRPr sz="3000">
                <a:solidFill>
                  <a:schemeClr val="dk1"/>
                </a:solidFill>
              </a:defRPr>
            </a:lvl2pPr>
            <a:lvl3pPr lvl="2" algn="ctr" rtl="0">
              <a:spcBef>
                <a:spcPts val="0"/>
              </a:spcBef>
              <a:spcAft>
                <a:spcPts val="0"/>
              </a:spcAft>
              <a:buClr>
                <a:schemeClr val="dk1"/>
              </a:buClr>
              <a:buSzPts val="3000"/>
              <a:buChar char="■"/>
              <a:defRPr sz="3000">
                <a:solidFill>
                  <a:schemeClr val="dk1"/>
                </a:solidFill>
              </a:defRPr>
            </a:lvl3pPr>
            <a:lvl4pPr lvl="3" algn="ctr" rtl="0">
              <a:spcBef>
                <a:spcPts val="0"/>
              </a:spcBef>
              <a:spcAft>
                <a:spcPts val="0"/>
              </a:spcAft>
              <a:buClr>
                <a:schemeClr val="dk1"/>
              </a:buClr>
              <a:buSzPts val="3000"/>
              <a:buChar char="●"/>
              <a:defRPr sz="3000">
                <a:solidFill>
                  <a:schemeClr val="dk1"/>
                </a:solidFill>
              </a:defRPr>
            </a:lvl4pPr>
            <a:lvl5pPr lvl="4" algn="ctr" rtl="0">
              <a:spcBef>
                <a:spcPts val="0"/>
              </a:spcBef>
              <a:spcAft>
                <a:spcPts val="0"/>
              </a:spcAft>
              <a:buClr>
                <a:schemeClr val="dk1"/>
              </a:buClr>
              <a:buSzPts val="3000"/>
              <a:buChar char="○"/>
              <a:defRPr sz="3000">
                <a:solidFill>
                  <a:schemeClr val="dk1"/>
                </a:solidFill>
              </a:defRPr>
            </a:lvl5pPr>
            <a:lvl6pPr lvl="5" algn="ctr" rtl="0">
              <a:spcBef>
                <a:spcPts val="0"/>
              </a:spcBef>
              <a:spcAft>
                <a:spcPts val="0"/>
              </a:spcAft>
              <a:buClr>
                <a:schemeClr val="dk1"/>
              </a:buClr>
              <a:buSzPts val="3000"/>
              <a:buChar char="■"/>
              <a:defRPr sz="3000">
                <a:solidFill>
                  <a:schemeClr val="dk1"/>
                </a:solidFill>
              </a:defRPr>
            </a:lvl6pPr>
            <a:lvl7pPr lvl="6" algn="ctr" rtl="0">
              <a:spcBef>
                <a:spcPts val="0"/>
              </a:spcBef>
              <a:spcAft>
                <a:spcPts val="0"/>
              </a:spcAft>
              <a:buClr>
                <a:schemeClr val="dk1"/>
              </a:buClr>
              <a:buSzPts val="3000"/>
              <a:buChar char="●"/>
              <a:defRPr sz="3000">
                <a:solidFill>
                  <a:schemeClr val="dk1"/>
                </a:solidFill>
              </a:defRPr>
            </a:lvl7pPr>
            <a:lvl8pPr lvl="7" algn="ctr" rtl="0">
              <a:spcBef>
                <a:spcPts val="0"/>
              </a:spcBef>
              <a:spcAft>
                <a:spcPts val="0"/>
              </a:spcAft>
              <a:buClr>
                <a:schemeClr val="dk1"/>
              </a:buClr>
              <a:buSzPts val="3000"/>
              <a:buChar char="○"/>
              <a:defRPr sz="3000">
                <a:solidFill>
                  <a:schemeClr val="dk1"/>
                </a:solidFill>
              </a:defRPr>
            </a:lvl8pPr>
            <a:lvl9pPr lvl="8" algn="ctr" rtl="0">
              <a:spcBef>
                <a:spcPts val="0"/>
              </a:spcBef>
              <a:spcAft>
                <a:spcPts val="0"/>
              </a:spcAft>
              <a:buClr>
                <a:schemeClr val="dk1"/>
              </a:buClr>
              <a:buSzPts val="3000"/>
              <a:buChar char="■"/>
              <a:defRPr sz="3000">
                <a:solidFill>
                  <a:schemeClr val="dk1"/>
                </a:solidFill>
              </a:defRPr>
            </a:lvl9pPr>
          </a:lstStyle>
          <a:p>
            <a:r>
              <a:t>xx%</a:t>
            </a:r>
          </a:p>
        </p:txBody>
      </p:sp>
      <p:sp>
        <p:nvSpPr>
          <p:cNvPr id="118" name="Google Shape;118;g1846b4bf37c_1_21326"/>
          <p:cNvSpPr txBox="1">
            <a:spLocks noGrp="1"/>
          </p:cNvSpPr>
          <p:nvPr>
            <p:ph type="title" idx="13" hasCustomPrompt="1"/>
          </p:nvPr>
        </p:nvSpPr>
        <p:spPr>
          <a:xfrm>
            <a:off x="6063950" y="1491575"/>
            <a:ext cx="1080000" cy="3600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chemeClr val="dk1"/>
              </a:buClr>
              <a:buSzPts val="3000"/>
              <a:buChar char="●"/>
              <a:defRPr sz="2400">
                <a:solidFill>
                  <a:schemeClr val="dk1"/>
                </a:solidFill>
              </a:defRPr>
            </a:lvl1pPr>
            <a:lvl2pPr lvl="1" algn="ctr" rtl="0">
              <a:spcBef>
                <a:spcPts val="0"/>
              </a:spcBef>
              <a:spcAft>
                <a:spcPts val="0"/>
              </a:spcAft>
              <a:buClr>
                <a:schemeClr val="dk1"/>
              </a:buClr>
              <a:buSzPts val="3000"/>
              <a:buChar char="○"/>
              <a:defRPr sz="3000">
                <a:solidFill>
                  <a:schemeClr val="dk1"/>
                </a:solidFill>
              </a:defRPr>
            </a:lvl2pPr>
            <a:lvl3pPr lvl="2" algn="ctr" rtl="0">
              <a:spcBef>
                <a:spcPts val="0"/>
              </a:spcBef>
              <a:spcAft>
                <a:spcPts val="0"/>
              </a:spcAft>
              <a:buClr>
                <a:schemeClr val="dk1"/>
              </a:buClr>
              <a:buSzPts val="3000"/>
              <a:buChar char="■"/>
              <a:defRPr sz="3000">
                <a:solidFill>
                  <a:schemeClr val="dk1"/>
                </a:solidFill>
              </a:defRPr>
            </a:lvl3pPr>
            <a:lvl4pPr lvl="3" algn="ctr" rtl="0">
              <a:spcBef>
                <a:spcPts val="0"/>
              </a:spcBef>
              <a:spcAft>
                <a:spcPts val="0"/>
              </a:spcAft>
              <a:buClr>
                <a:schemeClr val="dk1"/>
              </a:buClr>
              <a:buSzPts val="3000"/>
              <a:buChar char="●"/>
              <a:defRPr sz="3000">
                <a:solidFill>
                  <a:schemeClr val="dk1"/>
                </a:solidFill>
              </a:defRPr>
            </a:lvl4pPr>
            <a:lvl5pPr lvl="4" algn="ctr" rtl="0">
              <a:spcBef>
                <a:spcPts val="0"/>
              </a:spcBef>
              <a:spcAft>
                <a:spcPts val="0"/>
              </a:spcAft>
              <a:buClr>
                <a:schemeClr val="dk1"/>
              </a:buClr>
              <a:buSzPts val="3000"/>
              <a:buChar char="○"/>
              <a:defRPr sz="3000">
                <a:solidFill>
                  <a:schemeClr val="dk1"/>
                </a:solidFill>
              </a:defRPr>
            </a:lvl5pPr>
            <a:lvl6pPr lvl="5" algn="ctr" rtl="0">
              <a:spcBef>
                <a:spcPts val="0"/>
              </a:spcBef>
              <a:spcAft>
                <a:spcPts val="0"/>
              </a:spcAft>
              <a:buClr>
                <a:schemeClr val="dk1"/>
              </a:buClr>
              <a:buSzPts val="3000"/>
              <a:buChar char="■"/>
              <a:defRPr sz="3000">
                <a:solidFill>
                  <a:schemeClr val="dk1"/>
                </a:solidFill>
              </a:defRPr>
            </a:lvl6pPr>
            <a:lvl7pPr lvl="6" algn="ctr" rtl="0">
              <a:spcBef>
                <a:spcPts val="0"/>
              </a:spcBef>
              <a:spcAft>
                <a:spcPts val="0"/>
              </a:spcAft>
              <a:buClr>
                <a:schemeClr val="dk1"/>
              </a:buClr>
              <a:buSzPts val="3000"/>
              <a:buChar char="●"/>
              <a:defRPr sz="3000">
                <a:solidFill>
                  <a:schemeClr val="dk1"/>
                </a:solidFill>
              </a:defRPr>
            </a:lvl7pPr>
            <a:lvl8pPr lvl="7" algn="ctr" rtl="0">
              <a:spcBef>
                <a:spcPts val="0"/>
              </a:spcBef>
              <a:spcAft>
                <a:spcPts val="0"/>
              </a:spcAft>
              <a:buClr>
                <a:schemeClr val="dk1"/>
              </a:buClr>
              <a:buSzPts val="3000"/>
              <a:buChar char="○"/>
              <a:defRPr sz="3000">
                <a:solidFill>
                  <a:schemeClr val="dk1"/>
                </a:solidFill>
              </a:defRPr>
            </a:lvl8pPr>
            <a:lvl9pPr lvl="8" algn="ctr" rtl="0">
              <a:spcBef>
                <a:spcPts val="0"/>
              </a:spcBef>
              <a:spcAft>
                <a:spcPts val="0"/>
              </a:spcAft>
              <a:buClr>
                <a:schemeClr val="dk1"/>
              </a:buClr>
              <a:buSzPts val="3000"/>
              <a:buChar char="■"/>
              <a:defRPr sz="3000">
                <a:solidFill>
                  <a:schemeClr val="dk1"/>
                </a:solidFill>
              </a:defRPr>
            </a:lvl9pPr>
          </a:lstStyle>
          <a:p>
            <a:r>
              <a:t>xx%</a:t>
            </a:r>
          </a:p>
        </p:txBody>
      </p:sp>
      <p:sp>
        <p:nvSpPr>
          <p:cNvPr id="119" name="Google Shape;119;g1846b4bf37c_1_21326"/>
          <p:cNvSpPr txBox="1">
            <a:spLocks noGrp="1"/>
          </p:cNvSpPr>
          <p:nvPr>
            <p:ph type="title" idx="14" hasCustomPrompt="1"/>
          </p:nvPr>
        </p:nvSpPr>
        <p:spPr>
          <a:xfrm flipH="1">
            <a:off x="620700" y="3068625"/>
            <a:ext cx="1080000" cy="3600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chemeClr val="dk1"/>
              </a:buClr>
              <a:buSzPts val="3000"/>
              <a:buChar char="●"/>
              <a:defRPr sz="2400">
                <a:solidFill>
                  <a:schemeClr val="dk1"/>
                </a:solidFill>
              </a:defRPr>
            </a:lvl1pPr>
            <a:lvl2pPr lvl="1" algn="ctr" rtl="0">
              <a:spcBef>
                <a:spcPts val="0"/>
              </a:spcBef>
              <a:spcAft>
                <a:spcPts val="0"/>
              </a:spcAft>
              <a:buClr>
                <a:schemeClr val="dk1"/>
              </a:buClr>
              <a:buSzPts val="3000"/>
              <a:buChar char="○"/>
              <a:defRPr sz="3000">
                <a:solidFill>
                  <a:schemeClr val="dk1"/>
                </a:solidFill>
              </a:defRPr>
            </a:lvl2pPr>
            <a:lvl3pPr lvl="2" algn="ctr" rtl="0">
              <a:spcBef>
                <a:spcPts val="0"/>
              </a:spcBef>
              <a:spcAft>
                <a:spcPts val="0"/>
              </a:spcAft>
              <a:buClr>
                <a:schemeClr val="dk1"/>
              </a:buClr>
              <a:buSzPts val="3000"/>
              <a:buChar char="■"/>
              <a:defRPr sz="3000">
                <a:solidFill>
                  <a:schemeClr val="dk1"/>
                </a:solidFill>
              </a:defRPr>
            </a:lvl3pPr>
            <a:lvl4pPr lvl="3" algn="ctr" rtl="0">
              <a:spcBef>
                <a:spcPts val="0"/>
              </a:spcBef>
              <a:spcAft>
                <a:spcPts val="0"/>
              </a:spcAft>
              <a:buClr>
                <a:schemeClr val="dk1"/>
              </a:buClr>
              <a:buSzPts val="3000"/>
              <a:buChar char="●"/>
              <a:defRPr sz="3000">
                <a:solidFill>
                  <a:schemeClr val="dk1"/>
                </a:solidFill>
              </a:defRPr>
            </a:lvl4pPr>
            <a:lvl5pPr lvl="4" algn="ctr" rtl="0">
              <a:spcBef>
                <a:spcPts val="0"/>
              </a:spcBef>
              <a:spcAft>
                <a:spcPts val="0"/>
              </a:spcAft>
              <a:buClr>
                <a:schemeClr val="dk1"/>
              </a:buClr>
              <a:buSzPts val="3000"/>
              <a:buChar char="○"/>
              <a:defRPr sz="3000">
                <a:solidFill>
                  <a:schemeClr val="dk1"/>
                </a:solidFill>
              </a:defRPr>
            </a:lvl5pPr>
            <a:lvl6pPr lvl="5" algn="ctr" rtl="0">
              <a:spcBef>
                <a:spcPts val="0"/>
              </a:spcBef>
              <a:spcAft>
                <a:spcPts val="0"/>
              </a:spcAft>
              <a:buClr>
                <a:schemeClr val="dk1"/>
              </a:buClr>
              <a:buSzPts val="3000"/>
              <a:buChar char="■"/>
              <a:defRPr sz="3000">
                <a:solidFill>
                  <a:schemeClr val="dk1"/>
                </a:solidFill>
              </a:defRPr>
            </a:lvl6pPr>
            <a:lvl7pPr lvl="6" algn="ctr" rtl="0">
              <a:spcBef>
                <a:spcPts val="0"/>
              </a:spcBef>
              <a:spcAft>
                <a:spcPts val="0"/>
              </a:spcAft>
              <a:buClr>
                <a:schemeClr val="dk1"/>
              </a:buClr>
              <a:buSzPts val="3000"/>
              <a:buChar char="●"/>
              <a:defRPr sz="3000">
                <a:solidFill>
                  <a:schemeClr val="dk1"/>
                </a:solidFill>
              </a:defRPr>
            </a:lvl7pPr>
            <a:lvl8pPr lvl="7" algn="ctr" rtl="0">
              <a:spcBef>
                <a:spcPts val="0"/>
              </a:spcBef>
              <a:spcAft>
                <a:spcPts val="0"/>
              </a:spcAft>
              <a:buClr>
                <a:schemeClr val="dk1"/>
              </a:buClr>
              <a:buSzPts val="3000"/>
              <a:buChar char="○"/>
              <a:defRPr sz="3000">
                <a:solidFill>
                  <a:schemeClr val="dk1"/>
                </a:solidFill>
              </a:defRPr>
            </a:lvl8pPr>
            <a:lvl9pPr lvl="8" algn="ctr" rtl="0">
              <a:spcBef>
                <a:spcPts val="0"/>
              </a:spcBef>
              <a:spcAft>
                <a:spcPts val="0"/>
              </a:spcAft>
              <a:buClr>
                <a:schemeClr val="dk1"/>
              </a:buClr>
              <a:buSzPts val="3000"/>
              <a:buChar char="■"/>
              <a:defRPr sz="3000">
                <a:solidFill>
                  <a:schemeClr val="dk1"/>
                </a:solidFill>
              </a:defRPr>
            </a:lvl9pPr>
          </a:lstStyle>
          <a:p>
            <a:r>
              <a:t>xx%</a:t>
            </a:r>
          </a:p>
        </p:txBody>
      </p:sp>
      <p:sp>
        <p:nvSpPr>
          <p:cNvPr id="120" name="Google Shape;120;g1846b4bf37c_1_21326"/>
          <p:cNvSpPr txBox="1">
            <a:spLocks noGrp="1"/>
          </p:cNvSpPr>
          <p:nvPr>
            <p:ph type="title" idx="15" hasCustomPrompt="1"/>
          </p:nvPr>
        </p:nvSpPr>
        <p:spPr>
          <a:xfrm>
            <a:off x="3342325" y="3068625"/>
            <a:ext cx="1080000" cy="3600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chemeClr val="dk1"/>
              </a:buClr>
              <a:buSzPts val="3000"/>
              <a:buChar char="●"/>
              <a:defRPr sz="2400">
                <a:solidFill>
                  <a:schemeClr val="dk1"/>
                </a:solidFill>
              </a:defRPr>
            </a:lvl1pPr>
            <a:lvl2pPr lvl="1" algn="ctr" rtl="0">
              <a:spcBef>
                <a:spcPts val="0"/>
              </a:spcBef>
              <a:spcAft>
                <a:spcPts val="0"/>
              </a:spcAft>
              <a:buClr>
                <a:schemeClr val="dk1"/>
              </a:buClr>
              <a:buSzPts val="3000"/>
              <a:buChar char="○"/>
              <a:defRPr sz="3000">
                <a:solidFill>
                  <a:schemeClr val="dk1"/>
                </a:solidFill>
              </a:defRPr>
            </a:lvl2pPr>
            <a:lvl3pPr lvl="2" algn="ctr" rtl="0">
              <a:spcBef>
                <a:spcPts val="0"/>
              </a:spcBef>
              <a:spcAft>
                <a:spcPts val="0"/>
              </a:spcAft>
              <a:buClr>
                <a:schemeClr val="dk1"/>
              </a:buClr>
              <a:buSzPts val="3000"/>
              <a:buChar char="■"/>
              <a:defRPr sz="3000">
                <a:solidFill>
                  <a:schemeClr val="dk1"/>
                </a:solidFill>
              </a:defRPr>
            </a:lvl3pPr>
            <a:lvl4pPr lvl="3" algn="ctr" rtl="0">
              <a:spcBef>
                <a:spcPts val="0"/>
              </a:spcBef>
              <a:spcAft>
                <a:spcPts val="0"/>
              </a:spcAft>
              <a:buClr>
                <a:schemeClr val="dk1"/>
              </a:buClr>
              <a:buSzPts val="3000"/>
              <a:buChar char="●"/>
              <a:defRPr sz="3000">
                <a:solidFill>
                  <a:schemeClr val="dk1"/>
                </a:solidFill>
              </a:defRPr>
            </a:lvl4pPr>
            <a:lvl5pPr lvl="4" algn="ctr" rtl="0">
              <a:spcBef>
                <a:spcPts val="0"/>
              </a:spcBef>
              <a:spcAft>
                <a:spcPts val="0"/>
              </a:spcAft>
              <a:buClr>
                <a:schemeClr val="dk1"/>
              </a:buClr>
              <a:buSzPts val="3000"/>
              <a:buChar char="○"/>
              <a:defRPr sz="3000">
                <a:solidFill>
                  <a:schemeClr val="dk1"/>
                </a:solidFill>
              </a:defRPr>
            </a:lvl5pPr>
            <a:lvl6pPr lvl="5" algn="ctr" rtl="0">
              <a:spcBef>
                <a:spcPts val="0"/>
              </a:spcBef>
              <a:spcAft>
                <a:spcPts val="0"/>
              </a:spcAft>
              <a:buClr>
                <a:schemeClr val="dk1"/>
              </a:buClr>
              <a:buSzPts val="3000"/>
              <a:buChar char="■"/>
              <a:defRPr sz="3000">
                <a:solidFill>
                  <a:schemeClr val="dk1"/>
                </a:solidFill>
              </a:defRPr>
            </a:lvl6pPr>
            <a:lvl7pPr lvl="6" algn="ctr" rtl="0">
              <a:spcBef>
                <a:spcPts val="0"/>
              </a:spcBef>
              <a:spcAft>
                <a:spcPts val="0"/>
              </a:spcAft>
              <a:buClr>
                <a:schemeClr val="dk1"/>
              </a:buClr>
              <a:buSzPts val="3000"/>
              <a:buChar char="●"/>
              <a:defRPr sz="3000">
                <a:solidFill>
                  <a:schemeClr val="dk1"/>
                </a:solidFill>
              </a:defRPr>
            </a:lvl7pPr>
            <a:lvl8pPr lvl="7" algn="ctr" rtl="0">
              <a:spcBef>
                <a:spcPts val="0"/>
              </a:spcBef>
              <a:spcAft>
                <a:spcPts val="0"/>
              </a:spcAft>
              <a:buClr>
                <a:schemeClr val="dk1"/>
              </a:buClr>
              <a:buSzPts val="3000"/>
              <a:buChar char="○"/>
              <a:defRPr sz="3000">
                <a:solidFill>
                  <a:schemeClr val="dk1"/>
                </a:solidFill>
              </a:defRPr>
            </a:lvl8pPr>
            <a:lvl9pPr lvl="8" algn="ctr" rtl="0">
              <a:spcBef>
                <a:spcPts val="0"/>
              </a:spcBef>
              <a:spcAft>
                <a:spcPts val="0"/>
              </a:spcAft>
              <a:buClr>
                <a:schemeClr val="dk1"/>
              </a:buClr>
              <a:buSzPts val="3000"/>
              <a:buChar char="■"/>
              <a:defRPr sz="3000">
                <a:solidFill>
                  <a:schemeClr val="dk1"/>
                </a:solidFill>
              </a:defRPr>
            </a:lvl9pPr>
          </a:lstStyle>
          <a:p>
            <a:r>
              <a:t>xx%</a:t>
            </a:r>
          </a:p>
        </p:txBody>
      </p:sp>
      <p:sp>
        <p:nvSpPr>
          <p:cNvPr id="121" name="Google Shape;121;g1846b4bf37c_1_21326"/>
          <p:cNvSpPr txBox="1">
            <a:spLocks noGrp="1"/>
          </p:cNvSpPr>
          <p:nvPr>
            <p:ph type="title" idx="16" hasCustomPrompt="1"/>
          </p:nvPr>
        </p:nvSpPr>
        <p:spPr>
          <a:xfrm>
            <a:off x="6063950" y="3068625"/>
            <a:ext cx="1080000" cy="3600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chemeClr val="dk1"/>
              </a:buClr>
              <a:buSzPts val="3000"/>
              <a:buChar char="●"/>
              <a:defRPr sz="2400">
                <a:solidFill>
                  <a:schemeClr val="dk1"/>
                </a:solidFill>
              </a:defRPr>
            </a:lvl1pPr>
            <a:lvl2pPr lvl="1" algn="ctr" rtl="0">
              <a:spcBef>
                <a:spcPts val="0"/>
              </a:spcBef>
              <a:spcAft>
                <a:spcPts val="0"/>
              </a:spcAft>
              <a:buClr>
                <a:schemeClr val="dk1"/>
              </a:buClr>
              <a:buSzPts val="3000"/>
              <a:buChar char="○"/>
              <a:defRPr sz="3000">
                <a:solidFill>
                  <a:schemeClr val="dk1"/>
                </a:solidFill>
              </a:defRPr>
            </a:lvl2pPr>
            <a:lvl3pPr lvl="2" algn="ctr" rtl="0">
              <a:spcBef>
                <a:spcPts val="0"/>
              </a:spcBef>
              <a:spcAft>
                <a:spcPts val="0"/>
              </a:spcAft>
              <a:buClr>
                <a:schemeClr val="dk1"/>
              </a:buClr>
              <a:buSzPts val="3000"/>
              <a:buChar char="■"/>
              <a:defRPr sz="3000">
                <a:solidFill>
                  <a:schemeClr val="dk1"/>
                </a:solidFill>
              </a:defRPr>
            </a:lvl3pPr>
            <a:lvl4pPr lvl="3" algn="ctr" rtl="0">
              <a:spcBef>
                <a:spcPts val="0"/>
              </a:spcBef>
              <a:spcAft>
                <a:spcPts val="0"/>
              </a:spcAft>
              <a:buClr>
                <a:schemeClr val="dk1"/>
              </a:buClr>
              <a:buSzPts val="3000"/>
              <a:buChar char="●"/>
              <a:defRPr sz="3000">
                <a:solidFill>
                  <a:schemeClr val="dk1"/>
                </a:solidFill>
              </a:defRPr>
            </a:lvl4pPr>
            <a:lvl5pPr lvl="4" algn="ctr" rtl="0">
              <a:spcBef>
                <a:spcPts val="0"/>
              </a:spcBef>
              <a:spcAft>
                <a:spcPts val="0"/>
              </a:spcAft>
              <a:buClr>
                <a:schemeClr val="dk1"/>
              </a:buClr>
              <a:buSzPts val="3000"/>
              <a:buChar char="○"/>
              <a:defRPr sz="3000">
                <a:solidFill>
                  <a:schemeClr val="dk1"/>
                </a:solidFill>
              </a:defRPr>
            </a:lvl5pPr>
            <a:lvl6pPr lvl="5" algn="ctr" rtl="0">
              <a:spcBef>
                <a:spcPts val="0"/>
              </a:spcBef>
              <a:spcAft>
                <a:spcPts val="0"/>
              </a:spcAft>
              <a:buClr>
                <a:schemeClr val="dk1"/>
              </a:buClr>
              <a:buSzPts val="3000"/>
              <a:buChar char="■"/>
              <a:defRPr sz="3000">
                <a:solidFill>
                  <a:schemeClr val="dk1"/>
                </a:solidFill>
              </a:defRPr>
            </a:lvl6pPr>
            <a:lvl7pPr lvl="6" algn="ctr" rtl="0">
              <a:spcBef>
                <a:spcPts val="0"/>
              </a:spcBef>
              <a:spcAft>
                <a:spcPts val="0"/>
              </a:spcAft>
              <a:buClr>
                <a:schemeClr val="dk1"/>
              </a:buClr>
              <a:buSzPts val="3000"/>
              <a:buChar char="●"/>
              <a:defRPr sz="3000">
                <a:solidFill>
                  <a:schemeClr val="dk1"/>
                </a:solidFill>
              </a:defRPr>
            </a:lvl7pPr>
            <a:lvl8pPr lvl="7" algn="ctr" rtl="0">
              <a:spcBef>
                <a:spcPts val="0"/>
              </a:spcBef>
              <a:spcAft>
                <a:spcPts val="0"/>
              </a:spcAft>
              <a:buClr>
                <a:schemeClr val="dk1"/>
              </a:buClr>
              <a:buSzPts val="3000"/>
              <a:buChar char="○"/>
              <a:defRPr sz="3000">
                <a:solidFill>
                  <a:schemeClr val="dk1"/>
                </a:solidFill>
              </a:defRPr>
            </a:lvl8pPr>
            <a:lvl9pPr lvl="8" algn="ctr" rtl="0">
              <a:spcBef>
                <a:spcPts val="0"/>
              </a:spcBef>
              <a:spcAft>
                <a:spcPts val="0"/>
              </a:spcAft>
              <a:buClr>
                <a:schemeClr val="dk1"/>
              </a:buClr>
              <a:buSzPts val="3000"/>
              <a:buChar char="■"/>
              <a:defRPr sz="3000">
                <a:solidFill>
                  <a:schemeClr val="dk1"/>
                </a:solidFill>
              </a:defRPr>
            </a:lvl9pPr>
          </a:lstStyle>
          <a:p>
            <a:r>
              <a:t>xx%</a:t>
            </a:r>
          </a:p>
        </p:txBody>
      </p:sp>
      <p:sp>
        <p:nvSpPr>
          <p:cNvPr id="122" name="Google Shape;122;g1846b4bf37c_1_21326"/>
          <p:cNvSpPr txBox="1">
            <a:spLocks noGrp="1"/>
          </p:cNvSpPr>
          <p:nvPr>
            <p:ph type="title" idx="17"/>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400"/>
              <a:buChar char="●"/>
              <a:defRPr>
                <a:solidFill>
                  <a:schemeClr val="dk1"/>
                </a:solidFill>
              </a:defRPr>
            </a:lvl1pPr>
            <a:lvl2pPr lvl="1" rtl="0">
              <a:spcBef>
                <a:spcPts val="0"/>
              </a:spcBef>
              <a:spcAft>
                <a:spcPts val="0"/>
              </a:spcAft>
              <a:buClr>
                <a:schemeClr val="dk1"/>
              </a:buClr>
              <a:buSzPts val="1400"/>
              <a:buChar char="○"/>
              <a:defRPr>
                <a:solidFill>
                  <a:schemeClr val="dk1"/>
                </a:solidFill>
              </a:defRPr>
            </a:lvl2pPr>
            <a:lvl3pPr lvl="2" rtl="0">
              <a:spcBef>
                <a:spcPts val="0"/>
              </a:spcBef>
              <a:spcAft>
                <a:spcPts val="0"/>
              </a:spcAft>
              <a:buClr>
                <a:schemeClr val="dk1"/>
              </a:buClr>
              <a:buSzPts val="1400"/>
              <a:buChar char="■"/>
              <a:defRPr>
                <a:solidFill>
                  <a:schemeClr val="dk1"/>
                </a:solidFill>
              </a:defRPr>
            </a:lvl3pPr>
            <a:lvl4pPr lvl="3" rtl="0">
              <a:spcBef>
                <a:spcPts val="0"/>
              </a:spcBef>
              <a:spcAft>
                <a:spcPts val="0"/>
              </a:spcAft>
              <a:buClr>
                <a:schemeClr val="dk1"/>
              </a:buClr>
              <a:buSzPts val="1400"/>
              <a:buChar char="●"/>
              <a:defRPr>
                <a:solidFill>
                  <a:schemeClr val="dk1"/>
                </a:solidFill>
              </a:defRPr>
            </a:lvl4pPr>
            <a:lvl5pPr lvl="4" rtl="0">
              <a:spcBef>
                <a:spcPts val="0"/>
              </a:spcBef>
              <a:spcAft>
                <a:spcPts val="0"/>
              </a:spcAft>
              <a:buClr>
                <a:schemeClr val="dk1"/>
              </a:buClr>
              <a:buSzPts val="1400"/>
              <a:buChar char="○"/>
              <a:defRPr>
                <a:solidFill>
                  <a:schemeClr val="dk1"/>
                </a:solidFill>
              </a:defRPr>
            </a:lvl5pPr>
            <a:lvl6pPr lvl="5" rtl="0">
              <a:spcBef>
                <a:spcPts val="0"/>
              </a:spcBef>
              <a:spcAft>
                <a:spcPts val="0"/>
              </a:spcAft>
              <a:buClr>
                <a:schemeClr val="dk1"/>
              </a:buClr>
              <a:buSzPts val="1400"/>
              <a:buChar char="■"/>
              <a:defRPr>
                <a:solidFill>
                  <a:schemeClr val="dk1"/>
                </a:solidFill>
              </a:defRPr>
            </a:lvl6pPr>
            <a:lvl7pPr lvl="6" rtl="0">
              <a:spcBef>
                <a:spcPts val="0"/>
              </a:spcBef>
              <a:spcAft>
                <a:spcPts val="0"/>
              </a:spcAft>
              <a:buClr>
                <a:schemeClr val="dk1"/>
              </a:buClr>
              <a:buSzPts val="1400"/>
              <a:buChar char="●"/>
              <a:defRPr>
                <a:solidFill>
                  <a:schemeClr val="dk1"/>
                </a:solidFill>
              </a:defRPr>
            </a:lvl7pPr>
            <a:lvl8pPr lvl="7" rtl="0">
              <a:spcBef>
                <a:spcPts val="0"/>
              </a:spcBef>
              <a:spcAft>
                <a:spcPts val="0"/>
              </a:spcAft>
              <a:buClr>
                <a:schemeClr val="dk1"/>
              </a:buClr>
              <a:buSzPts val="1400"/>
              <a:buChar char="○"/>
              <a:defRPr>
                <a:solidFill>
                  <a:schemeClr val="dk1"/>
                </a:solidFill>
              </a:defRPr>
            </a:lvl8pPr>
            <a:lvl9pPr lvl="8" rtl="0">
              <a:spcBef>
                <a:spcPts val="0"/>
              </a:spcBef>
              <a:spcAft>
                <a:spcPts val="0"/>
              </a:spcAft>
              <a:buClr>
                <a:schemeClr val="dk1"/>
              </a:buClr>
              <a:buSzPts val="1400"/>
              <a:buChar char="■"/>
              <a:defRPr>
                <a:solidFill>
                  <a:schemeClr val="dk1"/>
                </a:solidFill>
              </a:defRPr>
            </a:lvl9pPr>
          </a:lstStyle>
          <a:p>
            <a:endParaRPr/>
          </a:p>
        </p:txBody>
      </p:sp>
      <p:sp>
        <p:nvSpPr>
          <p:cNvPr id="123" name="Google Shape;123;g1846b4bf37c_1_21326"/>
          <p:cNvSpPr txBox="1">
            <a:spLocks noGrp="1"/>
          </p:cNvSpPr>
          <p:nvPr>
            <p:ph type="subTitle" idx="18"/>
          </p:nvPr>
        </p:nvSpPr>
        <p:spPr>
          <a:xfrm>
            <a:off x="3342325" y="2215425"/>
            <a:ext cx="25956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4" name="Google Shape;124;g1846b4bf37c_1_21326"/>
          <p:cNvSpPr txBox="1">
            <a:spLocks noGrp="1"/>
          </p:cNvSpPr>
          <p:nvPr>
            <p:ph type="subTitle" idx="19"/>
          </p:nvPr>
        </p:nvSpPr>
        <p:spPr>
          <a:xfrm>
            <a:off x="6063950" y="2215425"/>
            <a:ext cx="25956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5" name="Google Shape;125;g1846b4bf37c_1_21326"/>
          <p:cNvSpPr txBox="1">
            <a:spLocks noGrp="1"/>
          </p:cNvSpPr>
          <p:nvPr>
            <p:ph type="subTitle" idx="20"/>
          </p:nvPr>
        </p:nvSpPr>
        <p:spPr>
          <a:xfrm>
            <a:off x="3342325" y="3794775"/>
            <a:ext cx="25956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26" name="Google Shape;126;g1846b4bf37c_1_21326"/>
          <p:cNvSpPr txBox="1">
            <a:spLocks noGrp="1"/>
          </p:cNvSpPr>
          <p:nvPr>
            <p:ph type="subTitle" idx="21"/>
          </p:nvPr>
        </p:nvSpPr>
        <p:spPr>
          <a:xfrm>
            <a:off x="6063950" y="3794775"/>
            <a:ext cx="2595600" cy="360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sp>
        <p:nvSpPr>
          <p:cNvPr id="128" name="Google Shape;128;g1846b4bf37c_1_21347"/>
          <p:cNvSpPr/>
          <p:nvPr/>
        </p:nvSpPr>
        <p:spPr>
          <a:xfrm>
            <a:off x="1886216" y="4155000"/>
            <a:ext cx="1726800" cy="9885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1846b4bf37c_1_21347"/>
          <p:cNvSpPr/>
          <p:nvPr/>
        </p:nvSpPr>
        <p:spPr>
          <a:xfrm rot="5400000">
            <a:off x="-1833000" y="1832850"/>
            <a:ext cx="8573400" cy="4907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g1846b4bf37c_1_21347"/>
          <p:cNvSpPr txBox="1">
            <a:spLocks noGrp="1"/>
          </p:cNvSpPr>
          <p:nvPr>
            <p:ph type="title"/>
          </p:nvPr>
        </p:nvSpPr>
        <p:spPr>
          <a:xfrm flipH="1">
            <a:off x="616300" y="720000"/>
            <a:ext cx="2895600" cy="18516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400"/>
              <a:buNone/>
              <a:defRPr sz="5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1" name="Google Shape;131;g1846b4bf37c_1_21347"/>
          <p:cNvSpPr txBox="1">
            <a:spLocks noGrp="1"/>
          </p:cNvSpPr>
          <p:nvPr>
            <p:ph type="title" idx="2" hasCustomPrompt="1"/>
          </p:nvPr>
        </p:nvSpPr>
        <p:spPr>
          <a:xfrm flipH="1">
            <a:off x="616300" y="3795175"/>
            <a:ext cx="1635300" cy="9885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5000"/>
              <a:buChar char="●"/>
              <a:defRPr sz="7000">
                <a:solidFill>
                  <a:schemeClr val="lt1"/>
                </a:solidFill>
              </a:defRPr>
            </a:lvl1pPr>
            <a:lvl2pPr lvl="1" algn="ctr" rtl="0">
              <a:spcBef>
                <a:spcPts val="0"/>
              </a:spcBef>
              <a:spcAft>
                <a:spcPts val="0"/>
              </a:spcAft>
              <a:buSzPts val="5000"/>
              <a:buChar char="○"/>
              <a:defRPr sz="5000"/>
            </a:lvl2pPr>
            <a:lvl3pPr lvl="2" algn="ctr" rtl="0">
              <a:spcBef>
                <a:spcPts val="0"/>
              </a:spcBef>
              <a:spcAft>
                <a:spcPts val="0"/>
              </a:spcAft>
              <a:buSzPts val="5000"/>
              <a:buChar char="■"/>
              <a:defRPr sz="5000"/>
            </a:lvl3pPr>
            <a:lvl4pPr lvl="3" algn="ctr" rtl="0">
              <a:spcBef>
                <a:spcPts val="0"/>
              </a:spcBef>
              <a:spcAft>
                <a:spcPts val="0"/>
              </a:spcAft>
              <a:buSzPts val="5000"/>
              <a:buChar char="●"/>
              <a:defRPr sz="5000"/>
            </a:lvl4pPr>
            <a:lvl5pPr lvl="4" algn="ctr" rtl="0">
              <a:spcBef>
                <a:spcPts val="0"/>
              </a:spcBef>
              <a:spcAft>
                <a:spcPts val="0"/>
              </a:spcAft>
              <a:buSzPts val="5000"/>
              <a:buChar char="○"/>
              <a:defRPr sz="5000"/>
            </a:lvl5pPr>
            <a:lvl6pPr lvl="5" algn="ctr" rtl="0">
              <a:spcBef>
                <a:spcPts val="0"/>
              </a:spcBef>
              <a:spcAft>
                <a:spcPts val="0"/>
              </a:spcAft>
              <a:buSzPts val="5000"/>
              <a:buChar char="■"/>
              <a:defRPr sz="5000"/>
            </a:lvl6pPr>
            <a:lvl7pPr lvl="6" algn="ctr" rtl="0">
              <a:spcBef>
                <a:spcPts val="0"/>
              </a:spcBef>
              <a:spcAft>
                <a:spcPts val="0"/>
              </a:spcAft>
              <a:buSzPts val="5000"/>
              <a:buChar char="●"/>
              <a:defRPr sz="5000"/>
            </a:lvl7pPr>
            <a:lvl8pPr lvl="7" algn="ctr" rtl="0">
              <a:spcBef>
                <a:spcPts val="0"/>
              </a:spcBef>
              <a:spcAft>
                <a:spcPts val="0"/>
              </a:spcAft>
              <a:buSzPts val="5000"/>
              <a:buChar char="○"/>
              <a:defRPr sz="5000"/>
            </a:lvl8pPr>
            <a:lvl9pPr lvl="8" algn="ctr" rtl="0">
              <a:spcBef>
                <a:spcPts val="0"/>
              </a:spcBef>
              <a:spcAft>
                <a:spcPts val="0"/>
              </a:spcAft>
              <a:buSzPts val="5000"/>
              <a:buChar char="■"/>
              <a:defRPr sz="5000"/>
            </a:lvl9pPr>
          </a:lstStyle>
          <a:p>
            <a:r>
              <a:t>xx%</a:t>
            </a:r>
          </a:p>
        </p:txBody>
      </p:sp>
      <p:sp>
        <p:nvSpPr>
          <p:cNvPr id="132" name="Google Shape;132;g1846b4bf37c_1_21347"/>
          <p:cNvSpPr txBox="1">
            <a:spLocks noGrp="1"/>
          </p:cNvSpPr>
          <p:nvPr>
            <p:ph type="subTitle" idx="1"/>
          </p:nvPr>
        </p:nvSpPr>
        <p:spPr>
          <a:xfrm flipH="1">
            <a:off x="5312925" y="3960725"/>
            <a:ext cx="3093600" cy="678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g1846b4bf37c_1_21353"/>
          <p:cNvSpPr/>
          <p:nvPr/>
        </p:nvSpPr>
        <p:spPr>
          <a:xfrm rot="10800000">
            <a:off x="4362600" y="-8325"/>
            <a:ext cx="4781400" cy="2736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g1846b4bf37c_1_21353"/>
          <p:cNvSpPr/>
          <p:nvPr/>
        </p:nvSpPr>
        <p:spPr>
          <a:xfrm>
            <a:off x="0" y="3933000"/>
            <a:ext cx="2115000" cy="121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1846b4bf37c_1_21353"/>
          <p:cNvSpPr txBox="1">
            <a:spLocks noGrp="1"/>
          </p:cNvSpPr>
          <p:nvPr>
            <p:ph type="subTitle" idx="1"/>
          </p:nvPr>
        </p:nvSpPr>
        <p:spPr>
          <a:xfrm>
            <a:off x="1543480" y="1998800"/>
            <a:ext cx="1866600" cy="49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7" name="Google Shape;137;g1846b4bf37c_1_21353"/>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8" name="Google Shape;138;g1846b4bf37c_1_21353"/>
          <p:cNvSpPr txBox="1">
            <a:spLocks noGrp="1"/>
          </p:cNvSpPr>
          <p:nvPr>
            <p:ph type="subTitle" idx="2"/>
          </p:nvPr>
        </p:nvSpPr>
        <p:spPr>
          <a:xfrm>
            <a:off x="1543467" y="2959350"/>
            <a:ext cx="2439300" cy="99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39" name="Google Shape;139;g1846b4bf37c_1_21353"/>
          <p:cNvSpPr txBox="1">
            <a:spLocks noGrp="1"/>
          </p:cNvSpPr>
          <p:nvPr>
            <p:ph type="subTitle" idx="3"/>
          </p:nvPr>
        </p:nvSpPr>
        <p:spPr>
          <a:xfrm>
            <a:off x="5694620" y="1998800"/>
            <a:ext cx="1866600" cy="49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0" name="Google Shape;140;g1846b4bf37c_1_21353"/>
          <p:cNvSpPr txBox="1">
            <a:spLocks noGrp="1"/>
          </p:cNvSpPr>
          <p:nvPr>
            <p:ph type="subTitle" idx="4"/>
          </p:nvPr>
        </p:nvSpPr>
        <p:spPr>
          <a:xfrm>
            <a:off x="5694633" y="2959350"/>
            <a:ext cx="2439300" cy="99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9">
    <p:spTree>
      <p:nvGrpSpPr>
        <p:cNvPr id="1" name="Shape 141"/>
        <p:cNvGrpSpPr/>
        <p:nvPr/>
      </p:nvGrpSpPr>
      <p:grpSpPr>
        <a:xfrm>
          <a:off x="0" y="0"/>
          <a:ext cx="0" cy="0"/>
          <a:chOff x="0" y="0"/>
          <a:chExt cx="0" cy="0"/>
        </a:xfrm>
      </p:grpSpPr>
      <p:sp>
        <p:nvSpPr>
          <p:cNvPr id="142" name="Google Shape;142;g1846b4bf37c_1_21361"/>
          <p:cNvSpPr/>
          <p:nvPr/>
        </p:nvSpPr>
        <p:spPr>
          <a:xfrm rot="-5400545">
            <a:off x="-414952" y="1101875"/>
            <a:ext cx="15125400" cy="4392600"/>
          </a:xfrm>
          <a:prstGeom prst="triangle">
            <a:avLst>
              <a:gd name="adj" fmla="val 758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g1846b4bf37c_1_21361"/>
          <p:cNvSpPr/>
          <p:nvPr/>
        </p:nvSpPr>
        <p:spPr>
          <a:xfrm rot="5400501" flipH="1">
            <a:off x="-2566725" y="1315675"/>
            <a:ext cx="8231700" cy="3098100"/>
          </a:xfrm>
          <a:prstGeom prst="triangle">
            <a:avLst>
              <a:gd name="adj" fmla="val 3337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g1846b4bf37c_1_21361"/>
          <p:cNvSpPr/>
          <p:nvPr/>
        </p:nvSpPr>
        <p:spPr>
          <a:xfrm flipH="1">
            <a:off x="1529425" y="1821047"/>
            <a:ext cx="568200" cy="3039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g1846b4bf37c_1_21361"/>
          <p:cNvSpPr/>
          <p:nvPr/>
        </p:nvSpPr>
        <p:spPr>
          <a:xfrm rot="1735613" flipH="1">
            <a:off x="2922573" y="374063"/>
            <a:ext cx="862737" cy="359862"/>
          </a:xfrm>
          <a:prstGeom prst="triangle">
            <a:avLst>
              <a:gd name="adj" fmla="val 407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g1846b4bf37c_1_21361"/>
          <p:cNvSpPr/>
          <p:nvPr/>
        </p:nvSpPr>
        <p:spPr>
          <a:xfrm flipH="1">
            <a:off x="6486290" y="455813"/>
            <a:ext cx="862800" cy="360000"/>
          </a:xfrm>
          <a:prstGeom prst="triangle">
            <a:avLst>
              <a:gd name="adj" fmla="val 7907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g1846b4bf37c_1_21361"/>
          <p:cNvSpPr/>
          <p:nvPr/>
        </p:nvSpPr>
        <p:spPr>
          <a:xfrm rot="-2872435" flipH="1">
            <a:off x="6482459" y="4144893"/>
            <a:ext cx="579637" cy="241921"/>
          </a:xfrm>
          <a:prstGeom prst="triangle">
            <a:avLst>
              <a:gd name="adj" fmla="val 407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g1846b4bf37c_1_21361"/>
          <p:cNvSpPr/>
          <p:nvPr/>
        </p:nvSpPr>
        <p:spPr>
          <a:xfrm rot="10423910" flipH="1">
            <a:off x="4282111" y="3798039"/>
            <a:ext cx="579766" cy="242044"/>
          </a:xfrm>
          <a:prstGeom prst="triangle">
            <a:avLst>
              <a:gd name="adj" fmla="val 407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1846b4bf37c_1_21361"/>
          <p:cNvSpPr/>
          <p:nvPr/>
        </p:nvSpPr>
        <p:spPr>
          <a:xfrm rot="9168373">
            <a:off x="8331016" y="3196130"/>
            <a:ext cx="489058" cy="204076"/>
          </a:xfrm>
          <a:prstGeom prst="triangle">
            <a:avLst>
              <a:gd name="adj" fmla="val 488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g1846b4bf37c_1_21361"/>
          <p:cNvSpPr/>
          <p:nvPr/>
        </p:nvSpPr>
        <p:spPr>
          <a:xfrm rot="10800000" flipH="1">
            <a:off x="1418050" y="4633849"/>
            <a:ext cx="321600" cy="171900"/>
          </a:xfrm>
          <a:prstGeom prst="triangle">
            <a:avLst>
              <a:gd name="adj" fmla="val 4409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1846b4bf37c_1_21361"/>
          <p:cNvSpPr txBox="1">
            <a:spLocks noGrp="1"/>
          </p:cNvSpPr>
          <p:nvPr>
            <p:ph type="title"/>
          </p:nvPr>
        </p:nvSpPr>
        <p:spPr>
          <a:xfrm>
            <a:off x="3264900" y="1730575"/>
            <a:ext cx="2478900" cy="5727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3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2" name="Google Shape;152;g1846b4bf37c_1_21361"/>
          <p:cNvSpPr txBox="1">
            <a:spLocks noGrp="1"/>
          </p:cNvSpPr>
          <p:nvPr>
            <p:ph type="subTitle" idx="1"/>
          </p:nvPr>
        </p:nvSpPr>
        <p:spPr>
          <a:xfrm>
            <a:off x="616200" y="3310875"/>
            <a:ext cx="2051700" cy="798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53" name="Google Shape;153;g1846b4bf37c_1_21361"/>
          <p:cNvSpPr txBox="1">
            <a:spLocks noGrp="1"/>
          </p:cNvSpPr>
          <p:nvPr>
            <p:ph type="subTitle" idx="2"/>
          </p:nvPr>
        </p:nvSpPr>
        <p:spPr>
          <a:xfrm>
            <a:off x="3264900" y="2349588"/>
            <a:ext cx="2051700" cy="798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54" name="Google Shape;154;g1846b4bf37c_1_21361"/>
          <p:cNvSpPr txBox="1">
            <a:spLocks noGrp="1"/>
          </p:cNvSpPr>
          <p:nvPr>
            <p:ph type="subTitle" idx="3"/>
          </p:nvPr>
        </p:nvSpPr>
        <p:spPr>
          <a:xfrm>
            <a:off x="6257690" y="1433325"/>
            <a:ext cx="2051700" cy="798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55" name="Google Shape;155;g1846b4bf37c_1_21361"/>
          <p:cNvSpPr txBox="1">
            <a:spLocks noGrp="1"/>
          </p:cNvSpPr>
          <p:nvPr>
            <p:ph type="title" idx="4"/>
          </p:nvPr>
        </p:nvSpPr>
        <p:spPr>
          <a:xfrm>
            <a:off x="6257700" y="815825"/>
            <a:ext cx="2478900" cy="5727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3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6" name="Google Shape;156;g1846b4bf37c_1_21361"/>
          <p:cNvSpPr txBox="1">
            <a:spLocks noGrp="1"/>
          </p:cNvSpPr>
          <p:nvPr>
            <p:ph type="title" idx="5"/>
          </p:nvPr>
        </p:nvSpPr>
        <p:spPr>
          <a:xfrm>
            <a:off x="616200" y="2695775"/>
            <a:ext cx="2478900" cy="5727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sz="3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7_1_1">
    <p:spTree>
      <p:nvGrpSpPr>
        <p:cNvPr id="1" name="Shape 157"/>
        <p:cNvGrpSpPr/>
        <p:nvPr/>
      </p:nvGrpSpPr>
      <p:grpSpPr>
        <a:xfrm>
          <a:off x="0" y="0"/>
          <a:ext cx="0" cy="0"/>
          <a:chOff x="0" y="0"/>
          <a:chExt cx="0" cy="0"/>
        </a:xfrm>
      </p:grpSpPr>
      <p:sp>
        <p:nvSpPr>
          <p:cNvPr id="158" name="Google Shape;158;g1846b4bf37c_1_21377"/>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g1846b4bf37c_1_21377"/>
          <p:cNvSpPr/>
          <p:nvPr/>
        </p:nvSpPr>
        <p:spPr>
          <a:xfrm rot="5400000">
            <a:off x="-4683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g1846b4bf37c_1_21377"/>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1"/>
        <p:cNvGrpSpPr/>
        <p:nvPr/>
      </p:nvGrpSpPr>
      <p:grpSpPr>
        <a:xfrm>
          <a:off x="0" y="0"/>
          <a:ext cx="0" cy="0"/>
          <a:chOff x="0" y="0"/>
          <a:chExt cx="0" cy="0"/>
        </a:xfrm>
      </p:grpSpPr>
      <p:sp>
        <p:nvSpPr>
          <p:cNvPr id="162" name="Google Shape;162;g1846b4bf37c_1_21381"/>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g1846b4bf37c_1_21381"/>
          <p:cNvSpPr/>
          <p:nvPr/>
        </p:nvSpPr>
        <p:spPr>
          <a:xfrm>
            <a:off x="0" y="38898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g1846b4bf37c_1_21381"/>
          <p:cNvSpPr txBox="1">
            <a:spLocks noGrp="1"/>
          </p:cNvSpPr>
          <p:nvPr>
            <p:ph type="body" idx="1"/>
          </p:nvPr>
        </p:nvSpPr>
        <p:spPr>
          <a:xfrm>
            <a:off x="616200" y="1973475"/>
            <a:ext cx="3264000" cy="1935300"/>
          </a:xfrm>
          <a:prstGeom prst="rect">
            <a:avLst/>
          </a:prstGeom>
          <a:noFill/>
          <a:ln>
            <a:noFill/>
          </a:ln>
        </p:spPr>
        <p:txBody>
          <a:bodyPr spcFirstLastPara="1" wrap="square" lIns="91425" tIns="91425" rIns="91425" bIns="91425" anchor="ctr" anchorCtr="0">
            <a:noAutofit/>
          </a:bodyPr>
          <a:lstStyle>
            <a:lvl1pPr marL="457200" lvl="0" indent="-304800" rtl="0">
              <a:lnSpc>
                <a:spcPct val="100000"/>
              </a:lnSpc>
              <a:spcBef>
                <a:spcPts val="0"/>
              </a:spcBef>
              <a:spcAft>
                <a:spcPts val="0"/>
              </a:spcAft>
              <a:buSzPts val="1200"/>
              <a:buChar char="●"/>
              <a:defRPr sz="16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65" name="Google Shape;165;g1846b4bf37c_1_2138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166"/>
        <p:cNvGrpSpPr/>
        <p:nvPr/>
      </p:nvGrpSpPr>
      <p:grpSpPr>
        <a:xfrm>
          <a:off x="0" y="0"/>
          <a:ext cx="0" cy="0"/>
          <a:chOff x="0" y="0"/>
          <a:chExt cx="0" cy="0"/>
        </a:xfrm>
      </p:grpSpPr>
      <p:sp>
        <p:nvSpPr>
          <p:cNvPr id="167" name="Google Shape;167;g1846b4bf37c_1_21386"/>
          <p:cNvSpPr/>
          <p:nvPr/>
        </p:nvSpPr>
        <p:spPr>
          <a:xfrm rot="9395685">
            <a:off x="5208650" y="2137922"/>
            <a:ext cx="1255941" cy="690506"/>
          </a:xfrm>
          <a:prstGeom prst="triangle">
            <a:avLst>
              <a:gd name="adj" fmla="val 6724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1846b4bf37c_1_21386"/>
          <p:cNvSpPr/>
          <p:nvPr/>
        </p:nvSpPr>
        <p:spPr>
          <a:xfrm rot="7057689" flipH="1">
            <a:off x="4749232" y="3482137"/>
            <a:ext cx="976212" cy="462278"/>
          </a:xfrm>
          <a:prstGeom prst="triangle">
            <a:avLst>
              <a:gd name="adj" fmla="val 6724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g1846b4bf37c_1_21386"/>
          <p:cNvSpPr/>
          <p:nvPr/>
        </p:nvSpPr>
        <p:spPr>
          <a:xfrm rot="593356" flipH="1">
            <a:off x="4530915" y="1856236"/>
            <a:ext cx="2415795" cy="1849932"/>
          </a:xfrm>
          <a:prstGeom prst="triangle">
            <a:avLst>
              <a:gd name="adj" fmla="val 678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g1846b4bf37c_1_21386"/>
          <p:cNvSpPr/>
          <p:nvPr/>
        </p:nvSpPr>
        <p:spPr>
          <a:xfrm rot="-1404315">
            <a:off x="2679409" y="3087050"/>
            <a:ext cx="1255941" cy="690506"/>
          </a:xfrm>
          <a:prstGeom prst="triangle">
            <a:avLst>
              <a:gd name="adj" fmla="val 6724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g1846b4bf37c_1_21386"/>
          <p:cNvSpPr/>
          <p:nvPr/>
        </p:nvSpPr>
        <p:spPr>
          <a:xfrm rot="-3742311" flipH="1">
            <a:off x="3418556" y="1971064"/>
            <a:ext cx="976212" cy="462278"/>
          </a:xfrm>
          <a:prstGeom prst="triangle">
            <a:avLst>
              <a:gd name="adj" fmla="val 67248"/>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g1846b4bf37c_1_21386"/>
          <p:cNvSpPr/>
          <p:nvPr/>
        </p:nvSpPr>
        <p:spPr>
          <a:xfrm rot="-10206644" flipH="1">
            <a:off x="2197290" y="2209309"/>
            <a:ext cx="2415795" cy="1849932"/>
          </a:xfrm>
          <a:prstGeom prst="triangle">
            <a:avLst>
              <a:gd name="adj" fmla="val 678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g1846b4bf37c_1_21386"/>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g1846b4bf37c_1_21386"/>
          <p:cNvSpPr txBox="1">
            <a:spLocks noGrp="1"/>
          </p:cNvSpPr>
          <p:nvPr>
            <p:ph type="title" hasCustomPrompt="1"/>
          </p:nvPr>
        </p:nvSpPr>
        <p:spPr>
          <a:xfrm>
            <a:off x="2799913" y="2161475"/>
            <a:ext cx="1834500" cy="1453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2000"/>
              <a:buChar char="●"/>
              <a:defRPr sz="71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
        <p:nvSpPr>
          <p:cNvPr id="175" name="Google Shape;175;g1846b4bf37c_1_21386"/>
          <p:cNvSpPr txBox="1">
            <a:spLocks noGrp="1"/>
          </p:cNvSpPr>
          <p:nvPr>
            <p:ph type="subTitle" idx="1"/>
          </p:nvPr>
        </p:nvSpPr>
        <p:spPr>
          <a:xfrm>
            <a:off x="616200" y="1887275"/>
            <a:ext cx="1834500" cy="936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200">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g1846b4bf37c_1_21386"/>
          <p:cNvSpPr txBox="1">
            <a:spLocks noGrp="1"/>
          </p:cNvSpPr>
          <p:nvPr>
            <p:ph type="subTitle" idx="2"/>
          </p:nvPr>
        </p:nvSpPr>
        <p:spPr>
          <a:xfrm>
            <a:off x="6793250" y="1887275"/>
            <a:ext cx="1834500" cy="936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200">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g1846b4bf37c_1_21386"/>
          <p:cNvSpPr txBox="1">
            <a:spLocks noGrp="1"/>
          </p:cNvSpPr>
          <p:nvPr>
            <p:ph type="title" idx="3"/>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8" name="Google Shape;178;g1846b4bf37c_1_21386"/>
          <p:cNvSpPr txBox="1">
            <a:spLocks noGrp="1"/>
          </p:cNvSpPr>
          <p:nvPr>
            <p:ph type="subTitle" idx="4"/>
          </p:nvPr>
        </p:nvSpPr>
        <p:spPr>
          <a:xfrm>
            <a:off x="616200" y="2734800"/>
            <a:ext cx="1884300" cy="99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79" name="Google Shape;179;g1846b4bf37c_1_21386"/>
          <p:cNvSpPr txBox="1">
            <a:spLocks noGrp="1"/>
          </p:cNvSpPr>
          <p:nvPr>
            <p:ph type="subTitle" idx="5"/>
          </p:nvPr>
        </p:nvSpPr>
        <p:spPr>
          <a:xfrm>
            <a:off x="6793252" y="2734800"/>
            <a:ext cx="1884300" cy="99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80" name="Google Shape;180;g1846b4bf37c_1_21386"/>
          <p:cNvSpPr txBox="1">
            <a:spLocks noGrp="1"/>
          </p:cNvSpPr>
          <p:nvPr>
            <p:ph type="title" idx="6" hasCustomPrompt="1"/>
          </p:nvPr>
        </p:nvSpPr>
        <p:spPr>
          <a:xfrm>
            <a:off x="4515713" y="2282900"/>
            <a:ext cx="1834500" cy="1453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2000"/>
              <a:buChar char="●"/>
              <a:defRPr sz="7100"/>
            </a:lvl1pPr>
            <a:lvl2pPr lvl="1" algn="ctr" rtl="0">
              <a:spcBef>
                <a:spcPts val="0"/>
              </a:spcBef>
              <a:spcAft>
                <a:spcPts val="0"/>
              </a:spcAft>
              <a:buSzPts val="12000"/>
              <a:buChar char="○"/>
              <a:defRPr sz="12000"/>
            </a:lvl2pPr>
            <a:lvl3pPr lvl="2" algn="ctr" rtl="0">
              <a:spcBef>
                <a:spcPts val="0"/>
              </a:spcBef>
              <a:spcAft>
                <a:spcPts val="0"/>
              </a:spcAft>
              <a:buSzPts val="12000"/>
              <a:buChar char="■"/>
              <a:defRPr sz="12000"/>
            </a:lvl3pPr>
            <a:lvl4pPr lvl="3" algn="ctr" rtl="0">
              <a:spcBef>
                <a:spcPts val="0"/>
              </a:spcBef>
              <a:spcAft>
                <a:spcPts val="0"/>
              </a:spcAft>
              <a:buSzPts val="12000"/>
              <a:buChar char="●"/>
              <a:defRPr sz="12000"/>
            </a:lvl4pPr>
            <a:lvl5pPr lvl="4" algn="ctr" rtl="0">
              <a:spcBef>
                <a:spcPts val="0"/>
              </a:spcBef>
              <a:spcAft>
                <a:spcPts val="0"/>
              </a:spcAft>
              <a:buSzPts val="12000"/>
              <a:buChar char="○"/>
              <a:defRPr sz="12000"/>
            </a:lvl5pPr>
            <a:lvl6pPr lvl="5" algn="ctr" rtl="0">
              <a:spcBef>
                <a:spcPts val="0"/>
              </a:spcBef>
              <a:spcAft>
                <a:spcPts val="0"/>
              </a:spcAft>
              <a:buSzPts val="12000"/>
              <a:buChar char="■"/>
              <a:defRPr sz="12000"/>
            </a:lvl6pPr>
            <a:lvl7pPr lvl="6" algn="ctr" rtl="0">
              <a:spcBef>
                <a:spcPts val="0"/>
              </a:spcBef>
              <a:spcAft>
                <a:spcPts val="0"/>
              </a:spcAft>
              <a:buSzPts val="12000"/>
              <a:buChar char="●"/>
              <a:defRPr sz="12000"/>
            </a:lvl7pPr>
            <a:lvl8pPr lvl="7" algn="ctr" rtl="0">
              <a:spcBef>
                <a:spcPts val="0"/>
              </a:spcBef>
              <a:spcAft>
                <a:spcPts val="0"/>
              </a:spcAft>
              <a:buSzPts val="12000"/>
              <a:buChar char="○"/>
              <a:defRPr sz="12000"/>
            </a:lvl8pPr>
            <a:lvl9pPr lvl="8" algn="ctr" rtl="0">
              <a:spcBef>
                <a:spcPts val="0"/>
              </a:spcBef>
              <a:spcAft>
                <a:spcPts val="0"/>
              </a:spcAft>
              <a:buSzPts val="12000"/>
              <a:buChar char="■"/>
              <a:defRPr sz="12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p:cSld name="CUSTOM_18">
    <p:spTree>
      <p:nvGrpSpPr>
        <p:cNvPr id="1" name="Shape 181"/>
        <p:cNvGrpSpPr/>
        <p:nvPr/>
      </p:nvGrpSpPr>
      <p:grpSpPr>
        <a:xfrm>
          <a:off x="0" y="0"/>
          <a:ext cx="0" cy="0"/>
          <a:chOff x="0" y="0"/>
          <a:chExt cx="0" cy="0"/>
        </a:xfrm>
      </p:grpSpPr>
      <p:sp>
        <p:nvSpPr>
          <p:cNvPr id="182" name="Google Shape;182;g1846b4bf37c_1_21401"/>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g1846b4bf37c_1_21401"/>
          <p:cNvSpPr/>
          <p:nvPr/>
        </p:nvSpPr>
        <p:spPr>
          <a:xfrm rot="-5400000" flipH="1">
            <a:off x="6596700" y="1293600"/>
            <a:ext cx="38409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1846b4bf37c_1_2140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5" name="Google Shape;185;g1846b4bf37c_1_21401"/>
          <p:cNvSpPr txBox="1">
            <a:spLocks noGrp="1"/>
          </p:cNvSpPr>
          <p:nvPr>
            <p:ph type="subTitle" idx="1"/>
          </p:nvPr>
        </p:nvSpPr>
        <p:spPr>
          <a:xfrm>
            <a:off x="6336385" y="2307650"/>
            <a:ext cx="1440000" cy="496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6" name="Google Shape;186;g1846b4bf37c_1_21401"/>
          <p:cNvSpPr txBox="1">
            <a:spLocks noGrp="1"/>
          </p:cNvSpPr>
          <p:nvPr>
            <p:ph type="subTitle" idx="2"/>
          </p:nvPr>
        </p:nvSpPr>
        <p:spPr>
          <a:xfrm>
            <a:off x="6337577" y="2750075"/>
            <a:ext cx="1882800" cy="9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ext 4">
  <p:cSld name="CUSTOM_8">
    <p:spTree>
      <p:nvGrpSpPr>
        <p:cNvPr id="1" name="Shape 187"/>
        <p:cNvGrpSpPr/>
        <p:nvPr/>
      </p:nvGrpSpPr>
      <p:grpSpPr>
        <a:xfrm>
          <a:off x="0" y="0"/>
          <a:ext cx="0" cy="0"/>
          <a:chOff x="0" y="0"/>
          <a:chExt cx="0" cy="0"/>
        </a:xfrm>
      </p:grpSpPr>
      <p:sp>
        <p:nvSpPr>
          <p:cNvPr id="188" name="Google Shape;188;g1846b4bf37c_1_21407"/>
          <p:cNvSpPr/>
          <p:nvPr/>
        </p:nvSpPr>
        <p:spPr>
          <a:xfrm rot="-5400000">
            <a:off x="5379100" y="1380000"/>
            <a:ext cx="5149500" cy="238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1846b4bf37c_1_21407"/>
          <p:cNvSpPr/>
          <p:nvPr/>
        </p:nvSpPr>
        <p:spPr>
          <a:xfrm rot="5400454" flipH="1">
            <a:off x="-1715103" y="2314500"/>
            <a:ext cx="4545900" cy="1115100"/>
          </a:xfrm>
          <a:prstGeom prst="triangle">
            <a:avLst>
              <a:gd name="adj" fmla="val 209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1846b4bf37c_1_21407"/>
          <p:cNvSpPr txBox="1">
            <a:spLocks noGrp="1"/>
          </p:cNvSpPr>
          <p:nvPr>
            <p:ph type="subTitle" idx="1"/>
          </p:nvPr>
        </p:nvSpPr>
        <p:spPr>
          <a:xfrm>
            <a:off x="1054050" y="1544250"/>
            <a:ext cx="2967900" cy="966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91" name="Google Shape;191;g1846b4bf37c_1_21407"/>
          <p:cNvSpPr txBox="1">
            <a:spLocks noGrp="1"/>
          </p:cNvSpPr>
          <p:nvPr>
            <p:ph type="title"/>
          </p:nvPr>
        </p:nvSpPr>
        <p:spPr>
          <a:xfrm>
            <a:off x="823550" y="491400"/>
            <a:ext cx="7533000" cy="5727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PPTMON slide">
  <p:cSld name="2_PPTMON slide">
    <p:spTree>
      <p:nvGrpSpPr>
        <p:cNvPr id="1" name="Shape 16"/>
        <p:cNvGrpSpPr/>
        <p:nvPr/>
      </p:nvGrpSpPr>
      <p:grpSpPr>
        <a:xfrm>
          <a:off x="0" y="0"/>
          <a:ext cx="0" cy="0"/>
          <a:chOff x="0" y="0"/>
          <a:chExt cx="0" cy="0"/>
        </a:xfrm>
      </p:grpSpPr>
      <p:pic>
        <p:nvPicPr>
          <p:cNvPr id="17" name="Google Shape;17;p30">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18" name="Google Shape;18;p30"/>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2"/>
              </a:rPr>
              <a:t>Presentation template by</a:t>
            </a:r>
            <a:endParaRPr sz="800" b="0" i="0" u="none" strike="noStrike" cap="none">
              <a:solidFill>
                <a:schemeClr val="dk1"/>
              </a:solidFill>
              <a:latin typeface="Arial"/>
              <a:ea typeface="Arial"/>
              <a:cs typeface="Arial"/>
              <a:sym typeface="Arial"/>
            </a:endParaRPr>
          </a:p>
        </p:txBody>
      </p:sp>
      <p:sp>
        <p:nvSpPr>
          <p:cNvPr id="19" name="Google Shape;19;p30"/>
          <p:cNvSpPr/>
          <p:nvPr/>
        </p:nvSpPr>
        <p:spPr>
          <a:xfrm rot="5400000">
            <a:off x="7951042" y="3950542"/>
            <a:ext cx="904875" cy="1481041"/>
          </a:xfrm>
          <a:custGeom>
            <a:avLst/>
            <a:gdLst/>
            <a:ahLst/>
            <a:cxnLst/>
            <a:rect l="l" t="t" r="r" b="b"/>
            <a:pathLst>
              <a:path w="4190048" h="6858000" extrusionOk="0">
                <a:moveTo>
                  <a:pt x="959251" y="0"/>
                </a:moveTo>
                <a:lnTo>
                  <a:pt x="4190048" y="0"/>
                </a:lnTo>
                <a:lnTo>
                  <a:pt x="4190048" y="942072"/>
                </a:lnTo>
                <a:cubicBezTo>
                  <a:pt x="3236870" y="942072"/>
                  <a:pt x="2464167" y="1714775"/>
                  <a:pt x="2464167" y="2667953"/>
                </a:cubicBezTo>
                <a:cubicBezTo>
                  <a:pt x="2464167" y="3621131"/>
                  <a:pt x="3236870" y="4393834"/>
                  <a:pt x="4190048" y="4393834"/>
                </a:cubicBezTo>
                <a:lnTo>
                  <a:pt x="4190048" y="6857960"/>
                </a:lnTo>
                <a:lnTo>
                  <a:pt x="4190048" y="6858000"/>
                </a:lnTo>
                <a:lnTo>
                  <a:pt x="4190008" y="6858000"/>
                </a:lnTo>
                <a:lnTo>
                  <a:pt x="3974429" y="6852549"/>
                </a:lnTo>
                <a:cubicBezTo>
                  <a:pt x="1760533" y="6740327"/>
                  <a:pt x="0" y="4909738"/>
                  <a:pt x="0" y="2667953"/>
                </a:cubicBezTo>
                <a:lnTo>
                  <a:pt x="0" y="2667951"/>
                </a:lnTo>
                <a:lnTo>
                  <a:pt x="5452" y="2452334"/>
                </a:lnTo>
                <a:cubicBezTo>
                  <a:pt x="52513" y="1523926"/>
                  <a:pt x="401764" y="675246"/>
                  <a:pt x="956803" y="2693"/>
                </a:cubicBezTo>
                <a:close/>
              </a:path>
            </a:pathLst>
          </a:custGeom>
          <a:solidFill>
            <a:srgbClr val="F0334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0" name="Google Shape;20;p30"/>
          <p:cNvSpPr/>
          <p:nvPr/>
        </p:nvSpPr>
        <p:spPr>
          <a:xfrm rot="-5400000">
            <a:off x="288082" y="-288082"/>
            <a:ext cx="904875" cy="1481041"/>
          </a:xfrm>
          <a:custGeom>
            <a:avLst/>
            <a:gdLst/>
            <a:ahLst/>
            <a:cxnLst/>
            <a:rect l="l" t="t" r="r" b="b"/>
            <a:pathLst>
              <a:path w="4190048" h="6858000" extrusionOk="0">
                <a:moveTo>
                  <a:pt x="959251" y="0"/>
                </a:moveTo>
                <a:lnTo>
                  <a:pt x="4190048" y="0"/>
                </a:lnTo>
                <a:lnTo>
                  <a:pt x="4190048" y="942072"/>
                </a:lnTo>
                <a:cubicBezTo>
                  <a:pt x="3236870" y="942072"/>
                  <a:pt x="2464167" y="1714775"/>
                  <a:pt x="2464167" y="2667953"/>
                </a:cubicBezTo>
                <a:cubicBezTo>
                  <a:pt x="2464167" y="3621131"/>
                  <a:pt x="3236870" y="4393834"/>
                  <a:pt x="4190048" y="4393834"/>
                </a:cubicBezTo>
                <a:lnTo>
                  <a:pt x="4190048" y="6857960"/>
                </a:lnTo>
                <a:lnTo>
                  <a:pt x="4190048" y="6858000"/>
                </a:lnTo>
                <a:lnTo>
                  <a:pt x="4190008" y="6858000"/>
                </a:lnTo>
                <a:lnTo>
                  <a:pt x="3974429" y="6852549"/>
                </a:lnTo>
                <a:cubicBezTo>
                  <a:pt x="1760533" y="6740327"/>
                  <a:pt x="0" y="4909738"/>
                  <a:pt x="0" y="2667953"/>
                </a:cubicBezTo>
                <a:lnTo>
                  <a:pt x="0" y="2667951"/>
                </a:lnTo>
                <a:lnTo>
                  <a:pt x="5452" y="2452334"/>
                </a:lnTo>
                <a:cubicBezTo>
                  <a:pt x="52513" y="1523926"/>
                  <a:pt x="401764" y="675246"/>
                  <a:pt x="956803" y="2693"/>
                </a:cubicBezTo>
                <a:close/>
              </a:path>
            </a:pathLst>
          </a:custGeom>
          <a:solidFill>
            <a:srgbClr val="FFC5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ext 5">
  <p:cSld name="CUSTOM_8_1">
    <p:spTree>
      <p:nvGrpSpPr>
        <p:cNvPr id="1" name="Shape 192"/>
        <p:cNvGrpSpPr/>
        <p:nvPr/>
      </p:nvGrpSpPr>
      <p:grpSpPr>
        <a:xfrm>
          <a:off x="0" y="0"/>
          <a:ext cx="0" cy="0"/>
          <a:chOff x="0" y="0"/>
          <a:chExt cx="0" cy="0"/>
        </a:xfrm>
      </p:grpSpPr>
      <p:sp>
        <p:nvSpPr>
          <p:cNvPr id="193" name="Google Shape;193;g1846b4bf37c_1_21412"/>
          <p:cNvSpPr/>
          <p:nvPr/>
        </p:nvSpPr>
        <p:spPr>
          <a:xfrm rot="-5400454">
            <a:off x="6313047" y="2314500"/>
            <a:ext cx="4545900" cy="1115100"/>
          </a:xfrm>
          <a:prstGeom prst="triangle">
            <a:avLst>
              <a:gd name="adj" fmla="val 209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g1846b4bf37c_1_21412"/>
          <p:cNvSpPr/>
          <p:nvPr/>
        </p:nvSpPr>
        <p:spPr>
          <a:xfrm rot="5400000" flipH="1">
            <a:off x="-1384500" y="1380000"/>
            <a:ext cx="5149500" cy="238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g1846b4bf37c_1_21412"/>
          <p:cNvSpPr txBox="1">
            <a:spLocks noGrp="1"/>
          </p:cNvSpPr>
          <p:nvPr>
            <p:ph type="subTitle" idx="1"/>
          </p:nvPr>
        </p:nvSpPr>
        <p:spPr>
          <a:xfrm>
            <a:off x="5122050" y="1544250"/>
            <a:ext cx="2967900" cy="966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96" name="Google Shape;196;g1846b4bf37c_1_21412"/>
          <p:cNvSpPr txBox="1">
            <a:spLocks noGrp="1"/>
          </p:cNvSpPr>
          <p:nvPr>
            <p:ph type="title"/>
          </p:nvPr>
        </p:nvSpPr>
        <p:spPr>
          <a:xfrm>
            <a:off x="823450" y="491400"/>
            <a:ext cx="7533000" cy="5727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Title">
  <p:cSld name="CUSTOM_10">
    <p:spTree>
      <p:nvGrpSpPr>
        <p:cNvPr id="1" name="Shape 197"/>
        <p:cNvGrpSpPr/>
        <p:nvPr/>
      </p:nvGrpSpPr>
      <p:grpSpPr>
        <a:xfrm>
          <a:off x="0" y="0"/>
          <a:ext cx="0" cy="0"/>
          <a:chOff x="0" y="0"/>
          <a:chExt cx="0" cy="0"/>
        </a:xfrm>
      </p:grpSpPr>
      <p:sp>
        <p:nvSpPr>
          <p:cNvPr id="198" name="Google Shape;198;g1846b4bf37c_1_21417"/>
          <p:cNvSpPr/>
          <p:nvPr/>
        </p:nvSpPr>
        <p:spPr>
          <a:xfrm>
            <a:off x="-7075" y="3399049"/>
            <a:ext cx="3084600" cy="17658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g1846b4bf37c_1_21417"/>
          <p:cNvSpPr/>
          <p:nvPr/>
        </p:nvSpPr>
        <p:spPr>
          <a:xfrm flipH="1">
            <a:off x="1371600" y="715319"/>
            <a:ext cx="7772400" cy="4449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g1846b4bf37c_1_21417"/>
          <p:cNvSpPr txBox="1">
            <a:spLocks noGrp="1"/>
          </p:cNvSpPr>
          <p:nvPr>
            <p:ph type="title"/>
          </p:nvPr>
        </p:nvSpPr>
        <p:spPr>
          <a:xfrm>
            <a:off x="616200" y="720000"/>
            <a:ext cx="5261700" cy="24903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1400"/>
              <a:buNone/>
              <a:defRPr sz="8000"/>
            </a:lvl1pPr>
            <a:lvl2pPr lvl="1" rtl="0">
              <a:spcBef>
                <a:spcPts val="0"/>
              </a:spcBef>
              <a:spcAft>
                <a:spcPts val="0"/>
              </a:spcAft>
              <a:buSzPts val="1400"/>
              <a:buNone/>
              <a:defRPr>
                <a:latin typeface="Catamaran"/>
                <a:ea typeface="Catamaran"/>
                <a:cs typeface="Catamaran"/>
                <a:sym typeface="Catamaran"/>
              </a:defRPr>
            </a:lvl2pPr>
            <a:lvl3pPr lvl="2" rtl="0">
              <a:spcBef>
                <a:spcPts val="0"/>
              </a:spcBef>
              <a:spcAft>
                <a:spcPts val="0"/>
              </a:spcAft>
              <a:buSzPts val="1400"/>
              <a:buNone/>
              <a:defRPr>
                <a:latin typeface="Catamaran"/>
                <a:ea typeface="Catamaran"/>
                <a:cs typeface="Catamaran"/>
                <a:sym typeface="Catamaran"/>
              </a:defRPr>
            </a:lvl3pPr>
            <a:lvl4pPr lvl="3" rtl="0">
              <a:spcBef>
                <a:spcPts val="0"/>
              </a:spcBef>
              <a:spcAft>
                <a:spcPts val="0"/>
              </a:spcAft>
              <a:buSzPts val="1400"/>
              <a:buNone/>
              <a:defRPr>
                <a:latin typeface="Catamaran"/>
                <a:ea typeface="Catamaran"/>
                <a:cs typeface="Catamaran"/>
                <a:sym typeface="Catamaran"/>
              </a:defRPr>
            </a:lvl4pPr>
            <a:lvl5pPr lvl="4" rtl="0">
              <a:spcBef>
                <a:spcPts val="0"/>
              </a:spcBef>
              <a:spcAft>
                <a:spcPts val="0"/>
              </a:spcAft>
              <a:buSzPts val="1400"/>
              <a:buNone/>
              <a:defRPr>
                <a:latin typeface="Catamaran"/>
                <a:ea typeface="Catamaran"/>
                <a:cs typeface="Catamaran"/>
                <a:sym typeface="Catamaran"/>
              </a:defRPr>
            </a:lvl5pPr>
            <a:lvl6pPr lvl="5" rtl="0">
              <a:spcBef>
                <a:spcPts val="0"/>
              </a:spcBef>
              <a:spcAft>
                <a:spcPts val="0"/>
              </a:spcAft>
              <a:buSzPts val="1400"/>
              <a:buNone/>
              <a:defRPr>
                <a:latin typeface="Catamaran"/>
                <a:ea typeface="Catamaran"/>
                <a:cs typeface="Catamaran"/>
                <a:sym typeface="Catamaran"/>
              </a:defRPr>
            </a:lvl6pPr>
            <a:lvl7pPr lvl="6" rtl="0">
              <a:spcBef>
                <a:spcPts val="0"/>
              </a:spcBef>
              <a:spcAft>
                <a:spcPts val="0"/>
              </a:spcAft>
              <a:buSzPts val="1400"/>
              <a:buNone/>
              <a:defRPr>
                <a:latin typeface="Catamaran"/>
                <a:ea typeface="Catamaran"/>
                <a:cs typeface="Catamaran"/>
                <a:sym typeface="Catamaran"/>
              </a:defRPr>
            </a:lvl7pPr>
            <a:lvl8pPr lvl="7" rtl="0">
              <a:spcBef>
                <a:spcPts val="0"/>
              </a:spcBef>
              <a:spcAft>
                <a:spcPts val="0"/>
              </a:spcAft>
              <a:buSzPts val="1400"/>
              <a:buNone/>
              <a:defRPr>
                <a:latin typeface="Catamaran"/>
                <a:ea typeface="Catamaran"/>
                <a:cs typeface="Catamaran"/>
                <a:sym typeface="Catamaran"/>
              </a:defRPr>
            </a:lvl8pPr>
            <a:lvl9pPr lvl="8" rtl="0">
              <a:spcBef>
                <a:spcPts val="0"/>
              </a:spcBef>
              <a:spcAft>
                <a:spcPts val="0"/>
              </a:spcAft>
              <a:buSzPts val="1400"/>
              <a:buNone/>
              <a:defRPr>
                <a:latin typeface="Catamaran"/>
                <a:ea typeface="Catamaran"/>
                <a:cs typeface="Catamaran"/>
                <a:sym typeface="Catamaran"/>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
  <p:cSld name="CUSTOM_17_1_2">
    <p:spTree>
      <p:nvGrpSpPr>
        <p:cNvPr id="1" name="Shape 201"/>
        <p:cNvGrpSpPr/>
        <p:nvPr/>
      </p:nvGrpSpPr>
      <p:grpSpPr>
        <a:xfrm>
          <a:off x="0" y="0"/>
          <a:ext cx="0" cy="0"/>
          <a:chOff x="0" y="0"/>
          <a:chExt cx="0" cy="0"/>
        </a:xfrm>
      </p:grpSpPr>
      <p:sp>
        <p:nvSpPr>
          <p:cNvPr id="202" name="Google Shape;202;g1846b4bf37c_1_2142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3" name="Google Shape;203;g1846b4bf37c_1_21421"/>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BLANK_2">
    <p:spTree>
      <p:nvGrpSpPr>
        <p:cNvPr id="1" name="Shape 204"/>
        <p:cNvGrpSpPr/>
        <p:nvPr/>
      </p:nvGrpSpPr>
      <p:grpSpPr>
        <a:xfrm>
          <a:off x="0" y="0"/>
          <a:ext cx="0" cy="0"/>
          <a:chOff x="0" y="0"/>
          <a:chExt cx="0" cy="0"/>
        </a:xfrm>
      </p:grpSpPr>
      <p:sp>
        <p:nvSpPr>
          <p:cNvPr id="205" name="Google Shape;205;g1846b4bf37c_1_21424"/>
          <p:cNvSpPr/>
          <p:nvPr/>
        </p:nvSpPr>
        <p:spPr>
          <a:xfrm rot="10800000" flipH="1">
            <a:off x="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g1846b4bf37c_1_21424"/>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7" name="Google Shape;207;g1846b4bf37c_1_21424"/>
          <p:cNvSpPr txBox="1">
            <a:spLocks noGrp="1"/>
          </p:cNvSpPr>
          <p:nvPr>
            <p:ph type="subTitle" idx="1"/>
          </p:nvPr>
        </p:nvSpPr>
        <p:spPr>
          <a:xfrm>
            <a:off x="821150" y="3850150"/>
            <a:ext cx="19707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8" name="Google Shape;208;g1846b4bf37c_1_21424"/>
          <p:cNvSpPr txBox="1">
            <a:spLocks noGrp="1"/>
          </p:cNvSpPr>
          <p:nvPr>
            <p:ph type="subTitle" idx="2"/>
          </p:nvPr>
        </p:nvSpPr>
        <p:spPr>
          <a:xfrm>
            <a:off x="6719376" y="3850150"/>
            <a:ext cx="19707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9" name="Google Shape;209;g1846b4bf37c_1_21424"/>
          <p:cNvSpPr txBox="1">
            <a:spLocks noGrp="1"/>
          </p:cNvSpPr>
          <p:nvPr>
            <p:ph type="subTitle" idx="3"/>
          </p:nvPr>
        </p:nvSpPr>
        <p:spPr>
          <a:xfrm>
            <a:off x="6719376" y="2161650"/>
            <a:ext cx="19707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0" name="Google Shape;210;g1846b4bf37c_1_21424"/>
          <p:cNvSpPr txBox="1">
            <a:spLocks noGrp="1"/>
          </p:cNvSpPr>
          <p:nvPr>
            <p:ph type="subTitle" idx="4"/>
          </p:nvPr>
        </p:nvSpPr>
        <p:spPr>
          <a:xfrm>
            <a:off x="821150" y="2161650"/>
            <a:ext cx="19707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1" name="Google Shape;211;g1846b4bf37c_1_21424"/>
          <p:cNvSpPr txBox="1">
            <a:spLocks noGrp="1"/>
          </p:cNvSpPr>
          <p:nvPr>
            <p:ph type="subTitle" idx="5"/>
          </p:nvPr>
        </p:nvSpPr>
        <p:spPr>
          <a:xfrm>
            <a:off x="821138" y="1826925"/>
            <a:ext cx="1603500" cy="306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2" name="Google Shape;212;g1846b4bf37c_1_21424"/>
          <p:cNvSpPr txBox="1">
            <a:spLocks noGrp="1"/>
          </p:cNvSpPr>
          <p:nvPr>
            <p:ph type="subTitle" idx="6"/>
          </p:nvPr>
        </p:nvSpPr>
        <p:spPr>
          <a:xfrm>
            <a:off x="821138" y="3520300"/>
            <a:ext cx="1603500" cy="306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3" name="Google Shape;213;g1846b4bf37c_1_21424"/>
          <p:cNvSpPr txBox="1">
            <a:spLocks noGrp="1"/>
          </p:cNvSpPr>
          <p:nvPr>
            <p:ph type="subTitle" idx="7"/>
          </p:nvPr>
        </p:nvSpPr>
        <p:spPr>
          <a:xfrm>
            <a:off x="6719363" y="3520300"/>
            <a:ext cx="1603500" cy="306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4" name="Google Shape;214;g1846b4bf37c_1_21424"/>
          <p:cNvSpPr txBox="1">
            <a:spLocks noGrp="1"/>
          </p:cNvSpPr>
          <p:nvPr>
            <p:ph type="subTitle" idx="8"/>
          </p:nvPr>
        </p:nvSpPr>
        <p:spPr>
          <a:xfrm>
            <a:off x="6719363" y="1826925"/>
            <a:ext cx="1603500" cy="306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Be Vietnam"/>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Text 1">
  <p:cSld name="CUSTOM_16">
    <p:spTree>
      <p:nvGrpSpPr>
        <p:cNvPr id="1" name="Shape 215"/>
        <p:cNvGrpSpPr/>
        <p:nvPr/>
      </p:nvGrpSpPr>
      <p:grpSpPr>
        <a:xfrm>
          <a:off x="0" y="0"/>
          <a:ext cx="0" cy="0"/>
          <a:chOff x="0" y="0"/>
          <a:chExt cx="0" cy="0"/>
        </a:xfrm>
      </p:grpSpPr>
      <p:sp>
        <p:nvSpPr>
          <p:cNvPr id="216" name="Google Shape;216;g1846b4bf37c_1_21435"/>
          <p:cNvSpPr txBox="1">
            <a:spLocks noGrp="1"/>
          </p:cNvSpPr>
          <p:nvPr>
            <p:ph type="title"/>
          </p:nvPr>
        </p:nvSpPr>
        <p:spPr>
          <a:xfrm>
            <a:off x="752200" y="491400"/>
            <a:ext cx="7767600" cy="19980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7" name="Google Shape;217;g1846b4bf37c_1_21435"/>
          <p:cNvSpPr txBox="1">
            <a:spLocks noGrp="1"/>
          </p:cNvSpPr>
          <p:nvPr>
            <p:ph type="subTitle" idx="1"/>
          </p:nvPr>
        </p:nvSpPr>
        <p:spPr>
          <a:xfrm>
            <a:off x="4946704" y="3425100"/>
            <a:ext cx="3573000" cy="9849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2">
  <p:cSld name="CUSTOM_7_1">
    <p:spTree>
      <p:nvGrpSpPr>
        <p:cNvPr id="1" name="Shape 218"/>
        <p:cNvGrpSpPr/>
        <p:nvPr/>
      </p:nvGrpSpPr>
      <p:grpSpPr>
        <a:xfrm>
          <a:off x="0" y="0"/>
          <a:ext cx="0" cy="0"/>
          <a:chOff x="0" y="0"/>
          <a:chExt cx="0" cy="0"/>
        </a:xfrm>
      </p:grpSpPr>
      <p:sp>
        <p:nvSpPr>
          <p:cNvPr id="219" name="Google Shape;219;g1846b4bf37c_1_21438"/>
          <p:cNvSpPr/>
          <p:nvPr/>
        </p:nvSpPr>
        <p:spPr>
          <a:xfrm>
            <a:off x="0" y="3674700"/>
            <a:ext cx="2568600" cy="14706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g1846b4bf37c_1_21438"/>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21" name="Google Shape;221;g1846b4bf37c_1_21438"/>
          <p:cNvSpPr txBox="1">
            <a:spLocks noGrp="1"/>
          </p:cNvSpPr>
          <p:nvPr>
            <p:ph type="body" idx="1"/>
          </p:nvPr>
        </p:nvSpPr>
        <p:spPr>
          <a:xfrm>
            <a:off x="4516250" y="1544250"/>
            <a:ext cx="4123800" cy="28659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22" name="Google Shape;222;g1846b4bf37c_1_21438"/>
          <p:cNvSpPr txBox="1">
            <a:spLocks noGrp="1"/>
          </p:cNvSpPr>
          <p:nvPr>
            <p:ph type="subTitle" idx="2"/>
          </p:nvPr>
        </p:nvSpPr>
        <p:spPr>
          <a:xfrm>
            <a:off x="616225" y="1544250"/>
            <a:ext cx="2967900" cy="966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3" name="Google Shape;223;g1846b4bf37c_1_21438"/>
          <p:cNvSpPr txBox="1">
            <a:spLocks noGrp="1"/>
          </p:cNvSpPr>
          <p:nvPr>
            <p:ph type="subTitle" idx="3"/>
          </p:nvPr>
        </p:nvSpPr>
        <p:spPr>
          <a:xfrm>
            <a:off x="616225" y="2456000"/>
            <a:ext cx="1866600" cy="49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4" name="Google Shape;224;g1846b4bf37c_1_21438"/>
          <p:cNvSpPr/>
          <p:nvPr/>
        </p:nvSpPr>
        <p:spPr>
          <a:xfrm rot="10800000">
            <a:off x="695370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CUSTOM_17_1_1_1">
    <p:spTree>
      <p:nvGrpSpPr>
        <p:cNvPr id="1" name="Shape 225"/>
        <p:cNvGrpSpPr/>
        <p:nvPr/>
      </p:nvGrpSpPr>
      <p:grpSpPr>
        <a:xfrm>
          <a:off x="0" y="0"/>
          <a:ext cx="0" cy="0"/>
          <a:chOff x="0" y="0"/>
          <a:chExt cx="0" cy="0"/>
        </a:xfrm>
      </p:grpSpPr>
      <p:sp>
        <p:nvSpPr>
          <p:cNvPr id="226" name="Google Shape;226;g1846b4bf37c_1_21445"/>
          <p:cNvSpPr/>
          <p:nvPr/>
        </p:nvSpPr>
        <p:spPr>
          <a:xfrm rot="5400454" flipH="1">
            <a:off x="-1417132"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g1846b4bf37c_1_21445"/>
          <p:cNvSpPr/>
          <p:nvPr/>
        </p:nvSpPr>
        <p:spPr>
          <a:xfrm rot="-5400000" flipH="1">
            <a:off x="7422000" y="4683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g1846b4bf37c_1_21445"/>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9"/>
        <p:cNvGrpSpPr/>
        <p:nvPr/>
      </p:nvGrpSpPr>
      <p:grpSpPr>
        <a:xfrm>
          <a:off x="0" y="0"/>
          <a:ext cx="0" cy="0"/>
          <a:chOff x="0" y="0"/>
          <a:chExt cx="0" cy="0"/>
        </a:xfrm>
      </p:grpSpPr>
      <p:sp>
        <p:nvSpPr>
          <p:cNvPr id="230" name="Google Shape;230;g1846b4bf37c_1_21449"/>
          <p:cNvSpPr/>
          <p:nvPr/>
        </p:nvSpPr>
        <p:spPr>
          <a:xfrm flipH="1">
            <a:off x="5530834" y="4155000"/>
            <a:ext cx="1726800" cy="9885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1846b4bf37c_1_21449"/>
          <p:cNvSpPr/>
          <p:nvPr/>
        </p:nvSpPr>
        <p:spPr>
          <a:xfrm rot="-5400000" flipH="1">
            <a:off x="2403450" y="1832850"/>
            <a:ext cx="8573400" cy="4907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g1846b4bf37c_1_21449"/>
          <p:cNvSpPr txBox="1">
            <a:spLocks noGrp="1"/>
          </p:cNvSpPr>
          <p:nvPr>
            <p:ph type="title"/>
          </p:nvPr>
        </p:nvSpPr>
        <p:spPr>
          <a:xfrm>
            <a:off x="5374475" y="720000"/>
            <a:ext cx="3153300" cy="18516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1400"/>
              <a:buNone/>
              <a:defRPr sz="5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3" name="Google Shape;233;g1846b4bf37c_1_21449"/>
          <p:cNvSpPr txBox="1">
            <a:spLocks noGrp="1"/>
          </p:cNvSpPr>
          <p:nvPr>
            <p:ph type="title" idx="2" hasCustomPrompt="1"/>
          </p:nvPr>
        </p:nvSpPr>
        <p:spPr>
          <a:xfrm>
            <a:off x="6907825" y="3795175"/>
            <a:ext cx="1653900" cy="9885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5000"/>
              <a:buChar char="●"/>
              <a:defRPr sz="7000">
                <a:solidFill>
                  <a:schemeClr val="lt1"/>
                </a:solidFill>
              </a:defRPr>
            </a:lvl1pPr>
            <a:lvl2pPr lvl="1" algn="ctr" rtl="0">
              <a:spcBef>
                <a:spcPts val="0"/>
              </a:spcBef>
              <a:spcAft>
                <a:spcPts val="0"/>
              </a:spcAft>
              <a:buSzPts val="5000"/>
              <a:buChar char="○"/>
              <a:defRPr sz="5000"/>
            </a:lvl2pPr>
            <a:lvl3pPr lvl="2" algn="ctr" rtl="0">
              <a:spcBef>
                <a:spcPts val="0"/>
              </a:spcBef>
              <a:spcAft>
                <a:spcPts val="0"/>
              </a:spcAft>
              <a:buSzPts val="5000"/>
              <a:buChar char="■"/>
              <a:defRPr sz="5000"/>
            </a:lvl3pPr>
            <a:lvl4pPr lvl="3" algn="ctr" rtl="0">
              <a:spcBef>
                <a:spcPts val="0"/>
              </a:spcBef>
              <a:spcAft>
                <a:spcPts val="0"/>
              </a:spcAft>
              <a:buSzPts val="5000"/>
              <a:buChar char="●"/>
              <a:defRPr sz="5000"/>
            </a:lvl4pPr>
            <a:lvl5pPr lvl="4" algn="ctr" rtl="0">
              <a:spcBef>
                <a:spcPts val="0"/>
              </a:spcBef>
              <a:spcAft>
                <a:spcPts val="0"/>
              </a:spcAft>
              <a:buSzPts val="5000"/>
              <a:buChar char="○"/>
              <a:defRPr sz="5000"/>
            </a:lvl5pPr>
            <a:lvl6pPr lvl="5" algn="ctr" rtl="0">
              <a:spcBef>
                <a:spcPts val="0"/>
              </a:spcBef>
              <a:spcAft>
                <a:spcPts val="0"/>
              </a:spcAft>
              <a:buSzPts val="5000"/>
              <a:buChar char="■"/>
              <a:defRPr sz="5000"/>
            </a:lvl6pPr>
            <a:lvl7pPr lvl="6" algn="ctr" rtl="0">
              <a:spcBef>
                <a:spcPts val="0"/>
              </a:spcBef>
              <a:spcAft>
                <a:spcPts val="0"/>
              </a:spcAft>
              <a:buSzPts val="5000"/>
              <a:buChar char="●"/>
              <a:defRPr sz="5000"/>
            </a:lvl7pPr>
            <a:lvl8pPr lvl="7" algn="ctr" rtl="0">
              <a:spcBef>
                <a:spcPts val="0"/>
              </a:spcBef>
              <a:spcAft>
                <a:spcPts val="0"/>
              </a:spcAft>
              <a:buSzPts val="5000"/>
              <a:buChar char="○"/>
              <a:defRPr sz="5000"/>
            </a:lvl8pPr>
            <a:lvl9pPr lvl="8" algn="ctr" rtl="0">
              <a:spcBef>
                <a:spcPts val="0"/>
              </a:spcBef>
              <a:spcAft>
                <a:spcPts val="0"/>
              </a:spcAft>
              <a:buSzPts val="5000"/>
              <a:buChar char="■"/>
              <a:defRPr sz="5000"/>
            </a:lvl9pPr>
          </a:lstStyle>
          <a:p>
            <a:r>
              <a:t>xx%</a:t>
            </a:r>
          </a:p>
        </p:txBody>
      </p:sp>
      <p:sp>
        <p:nvSpPr>
          <p:cNvPr id="234" name="Google Shape;234;g1846b4bf37c_1_21449"/>
          <p:cNvSpPr txBox="1">
            <a:spLocks noGrp="1"/>
          </p:cNvSpPr>
          <p:nvPr>
            <p:ph type="subTitle" idx="1"/>
          </p:nvPr>
        </p:nvSpPr>
        <p:spPr>
          <a:xfrm>
            <a:off x="720000" y="3960725"/>
            <a:ext cx="2991900" cy="678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with Six Column 3">
  <p:cSld name="CUSTOM_11">
    <p:spTree>
      <p:nvGrpSpPr>
        <p:cNvPr id="1" name="Shape 235"/>
        <p:cNvGrpSpPr/>
        <p:nvPr/>
      </p:nvGrpSpPr>
      <p:grpSpPr>
        <a:xfrm>
          <a:off x="0" y="0"/>
          <a:ext cx="0" cy="0"/>
          <a:chOff x="0" y="0"/>
          <a:chExt cx="0" cy="0"/>
        </a:xfrm>
      </p:grpSpPr>
      <p:sp>
        <p:nvSpPr>
          <p:cNvPr id="236" name="Google Shape;236;g1846b4bf37c_1_21455"/>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1846b4bf37c_1_21455"/>
          <p:cNvSpPr/>
          <p:nvPr/>
        </p:nvSpPr>
        <p:spPr>
          <a:xfrm rot="-5400000" flipH="1">
            <a:off x="6596700" y="1293600"/>
            <a:ext cx="38409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g1846b4bf37c_1_21455"/>
          <p:cNvSpPr txBox="1">
            <a:spLocks noGrp="1"/>
          </p:cNvSpPr>
          <p:nvPr>
            <p:ph type="subTitle" idx="1"/>
          </p:nvPr>
        </p:nvSpPr>
        <p:spPr>
          <a:xfrm>
            <a:off x="2262975" y="1477125"/>
            <a:ext cx="4590600" cy="1023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g1846b4bf37c_1_21455"/>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40" name="Google Shape;240;g1846b4bf37c_1_21455"/>
          <p:cNvSpPr txBox="1">
            <a:spLocks noGrp="1"/>
          </p:cNvSpPr>
          <p:nvPr>
            <p:ph type="subTitle" idx="2"/>
          </p:nvPr>
        </p:nvSpPr>
        <p:spPr>
          <a:xfrm>
            <a:off x="1301249" y="3125975"/>
            <a:ext cx="1573500" cy="381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g1846b4bf37c_1_21455"/>
          <p:cNvSpPr txBox="1">
            <a:spLocks noGrp="1"/>
          </p:cNvSpPr>
          <p:nvPr>
            <p:ph type="subTitle" idx="3"/>
          </p:nvPr>
        </p:nvSpPr>
        <p:spPr>
          <a:xfrm>
            <a:off x="4125473" y="3125975"/>
            <a:ext cx="1573500" cy="381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2" name="Google Shape;242;g1846b4bf37c_1_21455"/>
          <p:cNvSpPr txBox="1">
            <a:spLocks noGrp="1"/>
          </p:cNvSpPr>
          <p:nvPr>
            <p:ph type="subTitle" idx="4"/>
          </p:nvPr>
        </p:nvSpPr>
        <p:spPr>
          <a:xfrm>
            <a:off x="6838451" y="3125975"/>
            <a:ext cx="1573500" cy="381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3" name="Google Shape;243;g1846b4bf37c_1_21455"/>
          <p:cNvSpPr txBox="1">
            <a:spLocks noGrp="1"/>
          </p:cNvSpPr>
          <p:nvPr>
            <p:ph type="subTitle" idx="5"/>
          </p:nvPr>
        </p:nvSpPr>
        <p:spPr>
          <a:xfrm>
            <a:off x="1301249" y="4104300"/>
            <a:ext cx="1573500" cy="381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4" name="Google Shape;244;g1846b4bf37c_1_21455"/>
          <p:cNvSpPr txBox="1">
            <a:spLocks noGrp="1"/>
          </p:cNvSpPr>
          <p:nvPr>
            <p:ph type="subTitle" idx="6"/>
          </p:nvPr>
        </p:nvSpPr>
        <p:spPr>
          <a:xfrm>
            <a:off x="4125473" y="4104300"/>
            <a:ext cx="1573500" cy="381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5" name="Google Shape;245;g1846b4bf37c_1_21455"/>
          <p:cNvSpPr txBox="1">
            <a:spLocks noGrp="1"/>
          </p:cNvSpPr>
          <p:nvPr>
            <p:ph type="subTitle" idx="7"/>
          </p:nvPr>
        </p:nvSpPr>
        <p:spPr>
          <a:xfrm>
            <a:off x="6838451" y="4104300"/>
            <a:ext cx="1573500" cy="3819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200">
                <a:solidFill>
                  <a:schemeClr val="dk1"/>
                </a:solidFill>
                <a:latin typeface="Be Vietnam"/>
                <a:ea typeface="Be Vietnam"/>
                <a:cs typeface="Be Vietnam"/>
                <a:sym typeface="Be Vietnam"/>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CUSTOM_17_1_1_1_1">
    <p:spTree>
      <p:nvGrpSpPr>
        <p:cNvPr id="1" name="Shape 246"/>
        <p:cNvGrpSpPr/>
        <p:nvPr/>
      </p:nvGrpSpPr>
      <p:grpSpPr>
        <a:xfrm>
          <a:off x="0" y="0"/>
          <a:ext cx="0" cy="0"/>
          <a:chOff x="0" y="0"/>
          <a:chExt cx="0" cy="0"/>
        </a:xfrm>
      </p:grpSpPr>
      <p:sp>
        <p:nvSpPr>
          <p:cNvPr id="247" name="Google Shape;247;g1846b4bf37c_1_21466"/>
          <p:cNvSpPr/>
          <p:nvPr/>
        </p:nvSpPr>
        <p:spPr>
          <a:xfrm rot="-5400454">
            <a:off x="6015293" y="166500"/>
            <a:ext cx="4545900" cy="1710900"/>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1846b4bf37c_1_21466"/>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4_PPTMON slide">
  <p:cSld name="4_PPTMON slide">
    <p:spTree>
      <p:nvGrpSpPr>
        <p:cNvPr id="1" name="Shape 21"/>
        <p:cNvGrpSpPr/>
        <p:nvPr/>
      </p:nvGrpSpPr>
      <p:grpSpPr>
        <a:xfrm>
          <a:off x="0" y="0"/>
          <a:ext cx="0" cy="0"/>
          <a:chOff x="0" y="0"/>
          <a:chExt cx="0" cy="0"/>
        </a:xfrm>
      </p:grpSpPr>
      <p:pic>
        <p:nvPicPr>
          <p:cNvPr id="22" name="Google Shape;22;p31">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23" name="Google Shape;23;p31"/>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2"/>
              </a:rPr>
              <a:t>Presentation template by</a:t>
            </a:r>
            <a:endParaRPr sz="800" b="0" i="0" u="none" strike="noStrike" cap="none">
              <a:solidFill>
                <a:schemeClr val="dk1"/>
              </a:solidFill>
              <a:latin typeface="Arial"/>
              <a:ea typeface="Arial"/>
              <a:cs typeface="Arial"/>
              <a:sym typeface="Arial"/>
            </a:endParaRPr>
          </a:p>
        </p:txBody>
      </p:sp>
      <p:sp>
        <p:nvSpPr>
          <p:cNvPr id="24" name="Google Shape;24;p31"/>
          <p:cNvSpPr/>
          <p:nvPr/>
        </p:nvSpPr>
        <p:spPr>
          <a:xfrm>
            <a:off x="199379" y="1"/>
            <a:ext cx="1610371" cy="1173349"/>
          </a:xfrm>
          <a:custGeom>
            <a:avLst/>
            <a:gdLst/>
            <a:ahLst/>
            <a:cxnLst/>
            <a:rect l="l" t="t" r="r" b="b"/>
            <a:pathLst>
              <a:path w="2988038" h="2177145" extrusionOk="0">
                <a:moveTo>
                  <a:pt x="1494019" y="67740"/>
                </a:moveTo>
                <a:cubicBezTo>
                  <a:pt x="1154151" y="67740"/>
                  <a:pt x="878633" y="343258"/>
                  <a:pt x="878633" y="683126"/>
                </a:cubicBezTo>
                <a:cubicBezTo>
                  <a:pt x="878633" y="1022994"/>
                  <a:pt x="1154151" y="1298512"/>
                  <a:pt x="1494019" y="1298512"/>
                </a:cubicBezTo>
                <a:cubicBezTo>
                  <a:pt x="1833887" y="1298512"/>
                  <a:pt x="2109405" y="1022994"/>
                  <a:pt x="2109405" y="683126"/>
                </a:cubicBezTo>
                <a:cubicBezTo>
                  <a:pt x="2109405" y="343258"/>
                  <a:pt x="1833887" y="67740"/>
                  <a:pt x="1494019" y="67740"/>
                </a:cubicBezTo>
                <a:close/>
                <a:moveTo>
                  <a:pt x="166344" y="0"/>
                </a:moveTo>
                <a:lnTo>
                  <a:pt x="2821694" y="0"/>
                </a:lnTo>
                <a:lnTo>
                  <a:pt x="2870631" y="101586"/>
                </a:lnTo>
                <a:cubicBezTo>
                  <a:pt x="2946232" y="280328"/>
                  <a:pt x="2988038" y="476845"/>
                  <a:pt x="2988038" y="683126"/>
                </a:cubicBezTo>
                <a:cubicBezTo>
                  <a:pt x="2988038" y="1508250"/>
                  <a:pt x="2319143" y="2177145"/>
                  <a:pt x="1494019" y="2177145"/>
                </a:cubicBezTo>
                <a:cubicBezTo>
                  <a:pt x="668895" y="2177145"/>
                  <a:pt x="0" y="1508250"/>
                  <a:pt x="0" y="683126"/>
                </a:cubicBezTo>
                <a:cubicBezTo>
                  <a:pt x="0" y="476845"/>
                  <a:pt x="41806" y="280328"/>
                  <a:pt x="117408" y="101586"/>
                </a:cubicBezTo>
                <a:close/>
              </a:path>
            </a:pathLst>
          </a:custGeom>
          <a:solidFill>
            <a:srgbClr val="F0334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5" name="Google Shape;25;p31"/>
          <p:cNvSpPr/>
          <p:nvPr/>
        </p:nvSpPr>
        <p:spPr>
          <a:xfrm>
            <a:off x="7166237" y="3582830"/>
            <a:ext cx="1977763" cy="1560669"/>
          </a:xfrm>
          <a:custGeom>
            <a:avLst/>
            <a:gdLst/>
            <a:ahLst/>
            <a:cxnLst/>
            <a:rect l="l" t="t" r="r" b="b"/>
            <a:pathLst>
              <a:path w="2637018" h="2080892" extrusionOk="0">
                <a:moveTo>
                  <a:pt x="1494019" y="0"/>
                </a:moveTo>
                <a:cubicBezTo>
                  <a:pt x="1906581" y="0"/>
                  <a:pt x="2280086" y="167224"/>
                  <a:pt x="2550450" y="437588"/>
                </a:cubicBezTo>
                <a:lnTo>
                  <a:pt x="2637018" y="532837"/>
                </a:lnTo>
                <a:lnTo>
                  <a:pt x="2637018" y="2080892"/>
                </a:lnTo>
                <a:lnTo>
                  <a:pt x="1669618" y="2080892"/>
                </a:lnTo>
                <a:lnTo>
                  <a:pt x="1733555" y="2061045"/>
                </a:lnTo>
                <a:cubicBezTo>
                  <a:pt x="1954426" y="1967624"/>
                  <a:pt x="2109405" y="1748920"/>
                  <a:pt x="2109405" y="1494019"/>
                </a:cubicBezTo>
                <a:cubicBezTo>
                  <a:pt x="2109405" y="1154151"/>
                  <a:pt x="1833887" y="878633"/>
                  <a:pt x="1494019" y="878633"/>
                </a:cubicBezTo>
                <a:cubicBezTo>
                  <a:pt x="1154151" y="878633"/>
                  <a:pt x="878633" y="1154151"/>
                  <a:pt x="878633" y="1494019"/>
                </a:cubicBezTo>
                <a:cubicBezTo>
                  <a:pt x="878633" y="1748920"/>
                  <a:pt x="1033612" y="1967624"/>
                  <a:pt x="1254483" y="2061045"/>
                </a:cubicBezTo>
                <a:lnTo>
                  <a:pt x="1318420" y="2080892"/>
                </a:lnTo>
                <a:lnTo>
                  <a:pt x="119977" y="2080892"/>
                </a:lnTo>
                <a:lnTo>
                  <a:pt x="117407" y="2075559"/>
                </a:lnTo>
                <a:cubicBezTo>
                  <a:pt x="41806" y="1896817"/>
                  <a:pt x="0" y="1700300"/>
                  <a:pt x="0" y="1494019"/>
                </a:cubicBezTo>
                <a:cubicBezTo>
                  <a:pt x="0" y="668895"/>
                  <a:pt x="668895" y="0"/>
                  <a:pt x="1494019" y="0"/>
                </a:cubicBezTo>
                <a:close/>
              </a:path>
            </a:pathLst>
          </a:custGeom>
          <a:solidFill>
            <a:srgbClr val="FFC5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6" name="Google Shape;26;p31"/>
          <p:cNvSpPr/>
          <p:nvPr/>
        </p:nvSpPr>
        <p:spPr>
          <a:xfrm>
            <a:off x="8458200" y="261259"/>
            <a:ext cx="685800" cy="1371600"/>
          </a:xfrm>
          <a:custGeom>
            <a:avLst/>
            <a:gdLst/>
            <a:ahLst/>
            <a:cxnLst/>
            <a:rect l="l" t="t" r="r" b="b"/>
            <a:pathLst>
              <a:path w="914400" h="1828800" extrusionOk="0">
                <a:moveTo>
                  <a:pt x="914400" y="0"/>
                </a:moveTo>
                <a:lnTo>
                  <a:pt x="914400" y="1828800"/>
                </a:lnTo>
                <a:cubicBezTo>
                  <a:pt x="409391" y="1828800"/>
                  <a:pt x="0" y="1419409"/>
                  <a:pt x="0" y="914400"/>
                </a:cubicBezTo>
                <a:cubicBezTo>
                  <a:pt x="0" y="409391"/>
                  <a:pt x="409391" y="0"/>
                  <a:pt x="914400" y="0"/>
                </a:cubicBezTo>
                <a:close/>
              </a:path>
            </a:pathLst>
          </a:custGeom>
          <a:solidFill>
            <a:srgbClr val="F36A4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7" name="Google Shape;27;p31"/>
          <p:cNvSpPr/>
          <p:nvPr/>
        </p:nvSpPr>
        <p:spPr>
          <a:xfrm>
            <a:off x="1" y="4215495"/>
            <a:ext cx="576943" cy="928005"/>
          </a:xfrm>
          <a:custGeom>
            <a:avLst/>
            <a:gdLst/>
            <a:ahLst/>
            <a:cxnLst/>
            <a:rect l="l" t="t" r="r" b="b"/>
            <a:pathLst>
              <a:path w="769257" h="1237340" extrusionOk="0">
                <a:moveTo>
                  <a:pt x="0" y="0"/>
                </a:moveTo>
                <a:cubicBezTo>
                  <a:pt x="424849" y="0"/>
                  <a:pt x="769257" y="344408"/>
                  <a:pt x="769257" y="769257"/>
                </a:cubicBezTo>
                <a:cubicBezTo>
                  <a:pt x="769257" y="928576"/>
                  <a:pt x="720825" y="1076582"/>
                  <a:pt x="637880" y="1199356"/>
                </a:cubicBezTo>
                <a:lnTo>
                  <a:pt x="606541" y="1237340"/>
                </a:lnTo>
                <a:lnTo>
                  <a:pt x="0" y="1237340"/>
                </a:lnTo>
                <a:lnTo>
                  <a:pt x="0" y="0"/>
                </a:lnTo>
                <a:close/>
              </a:path>
            </a:pathLst>
          </a:custGeom>
          <a:solidFill>
            <a:srgbClr val="F36A4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7">
  <p:cSld name="CUSTOM_17_1_1_1_1_1_1_1">
    <p:spTree>
      <p:nvGrpSpPr>
        <p:cNvPr id="1" name="Shape 249"/>
        <p:cNvGrpSpPr/>
        <p:nvPr/>
      </p:nvGrpSpPr>
      <p:grpSpPr>
        <a:xfrm>
          <a:off x="0" y="0"/>
          <a:ext cx="0" cy="0"/>
          <a:chOff x="0" y="0"/>
          <a:chExt cx="0" cy="0"/>
        </a:xfrm>
      </p:grpSpPr>
      <p:sp>
        <p:nvSpPr>
          <p:cNvPr id="250" name="Google Shape;250;g1846b4bf37c_1_21469"/>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1846b4bf37c_1_21469"/>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g1846b4bf37c_1_21469"/>
          <p:cNvSpPr/>
          <p:nvPr/>
        </p:nvSpPr>
        <p:spPr>
          <a:xfrm rot="5400000">
            <a:off x="288601" y="2755547"/>
            <a:ext cx="862800" cy="360000"/>
          </a:xfrm>
          <a:prstGeom prst="triangle">
            <a:avLst>
              <a:gd name="adj" fmla="val 634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g1846b4bf37c_1_21469"/>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8">
  <p:cSld name="CUSTOM_17_1_1_1_1_1_1_1_1">
    <p:spTree>
      <p:nvGrpSpPr>
        <p:cNvPr id="1" name="Shape 254"/>
        <p:cNvGrpSpPr/>
        <p:nvPr/>
      </p:nvGrpSpPr>
      <p:grpSpPr>
        <a:xfrm>
          <a:off x="0" y="0"/>
          <a:ext cx="0" cy="0"/>
          <a:chOff x="0" y="0"/>
          <a:chExt cx="0" cy="0"/>
        </a:xfrm>
      </p:grpSpPr>
      <p:sp>
        <p:nvSpPr>
          <p:cNvPr id="255" name="Google Shape;255;g1846b4bf37c_1_21474"/>
          <p:cNvSpPr/>
          <p:nvPr/>
        </p:nvSpPr>
        <p:spPr>
          <a:xfrm rot="10800000">
            <a:off x="518760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1846b4bf37c_1_21474"/>
          <p:cNvSpPr/>
          <p:nvPr/>
        </p:nvSpPr>
        <p:spPr>
          <a:xfrm rot="5400000" flipH="1">
            <a:off x="-4683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g1846b4bf37c_1_21474"/>
          <p:cNvSpPr/>
          <p:nvPr/>
        </p:nvSpPr>
        <p:spPr>
          <a:xfrm rot="-5400000" flipH="1">
            <a:off x="8028601" y="2755547"/>
            <a:ext cx="862800" cy="360000"/>
          </a:xfrm>
          <a:prstGeom prst="triangle">
            <a:avLst>
              <a:gd name="adj" fmla="val 634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g1846b4bf37c_1_21474"/>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9"/>
        <p:cNvGrpSpPr/>
        <p:nvPr/>
      </p:nvGrpSpPr>
      <p:grpSpPr>
        <a:xfrm>
          <a:off x="0" y="0"/>
          <a:ext cx="0" cy="0"/>
          <a:chOff x="0" y="0"/>
          <a:chExt cx="0" cy="0"/>
        </a:xfrm>
      </p:grpSpPr>
      <p:sp>
        <p:nvSpPr>
          <p:cNvPr id="260" name="Google Shape;260;g1846b4bf37c_1_21479"/>
          <p:cNvSpPr txBox="1">
            <a:spLocks noGrp="1"/>
          </p:cNvSpPr>
          <p:nvPr>
            <p:ph type="title"/>
          </p:nvPr>
        </p:nvSpPr>
        <p:spPr>
          <a:xfrm>
            <a:off x="616200" y="491400"/>
            <a:ext cx="2926500" cy="28380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1"/>
        <p:cNvGrpSpPr/>
        <p:nvPr/>
      </p:nvGrpSpPr>
      <p:grpSpPr>
        <a:xfrm>
          <a:off x="0" y="0"/>
          <a:ext cx="0" cy="0"/>
          <a:chOff x="0" y="0"/>
          <a:chExt cx="0" cy="0"/>
        </a:xfrm>
      </p:grpSpPr>
      <p:sp>
        <p:nvSpPr>
          <p:cNvPr id="262" name="Google Shape;262;g1846b4bf37c_1_21481"/>
          <p:cNvSpPr/>
          <p:nvPr/>
        </p:nvSpPr>
        <p:spPr>
          <a:xfrm rot="5400000">
            <a:off x="-468300" y="4683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g1846b4bf37c_1_21481"/>
          <p:cNvSpPr/>
          <p:nvPr/>
        </p:nvSpPr>
        <p:spPr>
          <a:xfrm rot="-5400000">
            <a:off x="6596700" y="2597700"/>
            <a:ext cx="38409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g1846b4bf37c_1_21481"/>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5">
  <p:cSld name="CUSTOM_17_1_1_1_1_1">
    <p:spTree>
      <p:nvGrpSpPr>
        <p:cNvPr id="1" name="Shape 265"/>
        <p:cNvGrpSpPr/>
        <p:nvPr/>
      </p:nvGrpSpPr>
      <p:grpSpPr>
        <a:xfrm>
          <a:off x="0" y="0"/>
          <a:ext cx="0" cy="0"/>
          <a:chOff x="0" y="0"/>
          <a:chExt cx="0" cy="0"/>
        </a:xfrm>
      </p:grpSpPr>
      <p:sp>
        <p:nvSpPr>
          <p:cNvPr id="266" name="Google Shape;266;g1846b4bf37c_1_21485"/>
          <p:cNvSpPr/>
          <p:nvPr/>
        </p:nvSpPr>
        <p:spPr>
          <a:xfrm>
            <a:off x="0" y="4410000"/>
            <a:ext cx="1299900" cy="744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1846b4bf37c_1_21485"/>
          <p:cNvSpPr/>
          <p:nvPr/>
        </p:nvSpPr>
        <p:spPr>
          <a:xfrm rot="-5400454">
            <a:off x="6015293" y="166500"/>
            <a:ext cx="4545900" cy="1710900"/>
          </a:xfrm>
          <a:prstGeom prst="triangle">
            <a:avLst>
              <a:gd name="adj" fmla="val 5228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g1846b4bf37c_1_21485"/>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6">
  <p:cSld name="CUSTOM_17_1_1_1_1_1_1_2">
    <p:spTree>
      <p:nvGrpSpPr>
        <p:cNvPr id="1" name="Shape 269"/>
        <p:cNvGrpSpPr/>
        <p:nvPr/>
      </p:nvGrpSpPr>
      <p:grpSpPr>
        <a:xfrm>
          <a:off x="0" y="0"/>
          <a:ext cx="0" cy="0"/>
          <a:chOff x="0" y="0"/>
          <a:chExt cx="0" cy="0"/>
        </a:xfrm>
      </p:grpSpPr>
      <p:sp>
        <p:nvSpPr>
          <p:cNvPr id="270" name="Google Shape;270;g1846b4bf37c_1_21489"/>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g1846b4bf37c_1_21489"/>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1846b4bf37c_1_21489"/>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Text 2">
  <p:cSld name="CUSTOM_9">
    <p:spTree>
      <p:nvGrpSpPr>
        <p:cNvPr id="1" name="Shape 273"/>
        <p:cNvGrpSpPr/>
        <p:nvPr/>
      </p:nvGrpSpPr>
      <p:grpSpPr>
        <a:xfrm>
          <a:off x="0" y="0"/>
          <a:ext cx="0" cy="0"/>
          <a:chOff x="0" y="0"/>
          <a:chExt cx="0" cy="0"/>
        </a:xfrm>
      </p:grpSpPr>
      <p:sp>
        <p:nvSpPr>
          <p:cNvPr id="274" name="Google Shape;274;g1846b4bf37c_1_21493"/>
          <p:cNvSpPr/>
          <p:nvPr/>
        </p:nvSpPr>
        <p:spPr>
          <a:xfrm rot="5399455">
            <a:off x="-5456102" y="1101875"/>
            <a:ext cx="15125400" cy="4392600"/>
          </a:xfrm>
          <a:prstGeom prst="triangle">
            <a:avLst>
              <a:gd name="adj" fmla="val 758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g1846b4bf37c_1_21493"/>
          <p:cNvSpPr/>
          <p:nvPr/>
        </p:nvSpPr>
        <p:spPr>
          <a:xfrm rot="7927565" flipH="1">
            <a:off x="2252299" y="2285486"/>
            <a:ext cx="579637" cy="241921"/>
          </a:xfrm>
          <a:prstGeom prst="triangle">
            <a:avLst>
              <a:gd name="adj" fmla="val 407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g1846b4bf37c_1_21493"/>
          <p:cNvSpPr/>
          <p:nvPr/>
        </p:nvSpPr>
        <p:spPr>
          <a:xfrm rot="-1631627">
            <a:off x="295472" y="931618"/>
            <a:ext cx="489058" cy="204076"/>
          </a:xfrm>
          <a:prstGeom prst="triangle">
            <a:avLst>
              <a:gd name="adj" fmla="val 488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g1846b4bf37c_1_21493"/>
          <p:cNvSpPr/>
          <p:nvPr/>
        </p:nvSpPr>
        <p:spPr>
          <a:xfrm rot="-5399499" flipH="1">
            <a:off x="3783294" y="1696675"/>
            <a:ext cx="8231700" cy="3098100"/>
          </a:xfrm>
          <a:prstGeom prst="triangle">
            <a:avLst>
              <a:gd name="adj" fmla="val 3337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g1846b4bf37c_1_21493"/>
          <p:cNvSpPr/>
          <p:nvPr/>
        </p:nvSpPr>
        <p:spPr>
          <a:xfrm rot="10800000" flipH="1">
            <a:off x="7043794" y="3484328"/>
            <a:ext cx="568200" cy="3039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g1846b4bf37c_1_21493"/>
          <p:cNvSpPr/>
          <p:nvPr/>
        </p:nvSpPr>
        <p:spPr>
          <a:xfrm rot="-9064387" flipH="1">
            <a:off x="5647909" y="4453399"/>
            <a:ext cx="862737" cy="359862"/>
          </a:xfrm>
          <a:prstGeom prst="triangle">
            <a:avLst>
              <a:gd name="adj" fmla="val 407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g1846b4bf37c_1_21493"/>
          <p:cNvSpPr/>
          <p:nvPr/>
        </p:nvSpPr>
        <p:spPr>
          <a:xfrm flipH="1">
            <a:off x="7708619" y="1304701"/>
            <a:ext cx="321600" cy="171900"/>
          </a:xfrm>
          <a:prstGeom prst="triangle">
            <a:avLst>
              <a:gd name="adj" fmla="val 4409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g1846b4bf37c_1_21493"/>
          <p:cNvSpPr/>
          <p:nvPr/>
        </p:nvSpPr>
        <p:spPr>
          <a:xfrm rot="-376090" flipH="1">
            <a:off x="4281592" y="1689367"/>
            <a:ext cx="579766" cy="242044"/>
          </a:xfrm>
          <a:prstGeom prst="triangle">
            <a:avLst>
              <a:gd name="adj" fmla="val 407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g1846b4bf37c_1_21493"/>
          <p:cNvSpPr txBox="1">
            <a:spLocks noGrp="1"/>
          </p:cNvSpPr>
          <p:nvPr>
            <p:ph type="title"/>
          </p:nvPr>
        </p:nvSpPr>
        <p:spPr>
          <a:xfrm>
            <a:off x="540000" y="491400"/>
            <a:ext cx="8100000" cy="969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83" name="Google Shape;283;g1846b4bf37c_1_21493"/>
          <p:cNvSpPr txBox="1">
            <a:spLocks noGrp="1"/>
          </p:cNvSpPr>
          <p:nvPr>
            <p:ph type="subTitle" idx="1"/>
          </p:nvPr>
        </p:nvSpPr>
        <p:spPr>
          <a:xfrm>
            <a:off x="844800" y="3352200"/>
            <a:ext cx="1914000" cy="1057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ext + Design 2">
  <p:cSld name="CUSTOM_9_1">
    <p:spTree>
      <p:nvGrpSpPr>
        <p:cNvPr id="1" name="Shape 284"/>
        <p:cNvGrpSpPr/>
        <p:nvPr/>
      </p:nvGrpSpPr>
      <p:grpSpPr>
        <a:xfrm>
          <a:off x="0" y="0"/>
          <a:ext cx="0" cy="0"/>
          <a:chOff x="0" y="0"/>
          <a:chExt cx="0" cy="0"/>
        </a:xfrm>
      </p:grpSpPr>
      <p:sp>
        <p:nvSpPr>
          <p:cNvPr id="285" name="Google Shape;285;g1846b4bf37c_1_21504"/>
          <p:cNvSpPr/>
          <p:nvPr/>
        </p:nvSpPr>
        <p:spPr>
          <a:xfrm rot="3599646">
            <a:off x="-1179039" y="2803579"/>
            <a:ext cx="6183096" cy="2327088"/>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1846b4bf37c_1_21504"/>
          <p:cNvSpPr/>
          <p:nvPr/>
        </p:nvSpPr>
        <p:spPr>
          <a:xfrm rot="-10799393" flipH="1">
            <a:off x="1464075" y="-3417"/>
            <a:ext cx="8496300" cy="1998000"/>
          </a:xfrm>
          <a:prstGeom prst="triangle">
            <a:avLst>
              <a:gd name="adj" fmla="val 758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g1846b4bf37c_1_21504"/>
          <p:cNvSpPr/>
          <p:nvPr/>
        </p:nvSpPr>
        <p:spPr>
          <a:xfrm rot="8271839">
            <a:off x="8029111" y="2669652"/>
            <a:ext cx="386351" cy="161422"/>
          </a:xfrm>
          <a:prstGeom prst="triangle">
            <a:avLst>
              <a:gd name="adj" fmla="val 407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g1846b4bf37c_1_21504"/>
          <p:cNvSpPr/>
          <p:nvPr/>
        </p:nvSpPr>
        <p:spPr>
          <a:xfrm rot="5400000">
            <a:off x="451794" y="894324"/>
            <a:ext cx="378900" cy="2025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846b4bf37c_1_21504"/>
          <p:cNvSpPr/>
          <p:nvPr/>
        </p:nvSpPr>
        <p:spPr>
          <a:xfrm rot="3664910">
            <a:off x="2227189" y="1655151"/>
            <a:ext cx="575110" cy="239957"/>
          </a:xfrm>
          <a:prstGeom prst="triangle">
            <a:avLst>
              <a:gd name="adj" fmla="val 407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1846b4bf37c_1_21504"/>
          <p:cNvSpPr/>
          <p:nvPr/>
        </p:nvSpPr>
        <p:spPr>
          <a:xfrm rot="-5400000">
            <a:off x="6737501" y="4245443"/>
            <a:ext cx="214500" cy="114600"/>
          </a:xfrm>
          <a:prstGeom prst="triangle">
            <a:avLst>
              <a:gd name="adj" fmla="val 4409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1846b4bf37c_1_21504"/>
          <p:cNvSpPr/>
          <p:nvPr/>
        </p:nvSpPr>
        <p:spPr>
          <a:xfrm rot="-3767358" flipH="1">
            <a:off x="7404303" y="1083032"/>
            <a:ext cx="726276" cy="302833"/>
          </a:xfrm>
          <a:prstGeom prst="triangle">
            <a:avLst>
              <a:gd name="adj" fmla="val 488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1846b4bf37c_1_21504"/>
          <p:cNvSpPr txBox="1">
            <a:spLocks noGrp="1"/>
          </p:cNvSpPr>
          <p:nvPr>
            <p:ph type="title"/>
          </p:nvPr>
        </p:nvSpPr>
        <p:spPr>
          <a:xfrm>
            <a:off x="540000" y="491400"/>
            <a:ext cx="8100000" cy="969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93" name="Google Shape;293;g1846b4bf37c_1_21504"/>
          <p:cNvSpPr txBox="1">
            <a:spLocks noGrp="1"/>
          </p:cNvSpPr>
          <p:nvPr>
            <p:ph type="subTitle" idx="1"/>
          </p:nvPr>
        </p:nvSpPr>
        <p:spPr>
          <a:xfrm>
            <a:off x="844800" y="3352200"/>
            <a:ext cx="1914000" cy="1057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ext 3">
  <p:cSld name="CUSTOM_9_1_1">
    <p:spTree>
      <p:nvGrpSpPr>
        <p:cNvPr id="1" name="Shape 294"/>
        <p:cNvGrpSpPr/>
        <p:nvPr/>
      </p:nvGrpSpPr>
      <p:grpSpPr>
        <a:xfrm>
          <a:off x="0" y="0"/>
          <a:ext cx="0" cy="0"/>
          <a:chOff x="0" y="0"/>
          <a:chExt cx="0" cy="0"/>
        </a:xfrm>
      </p:grpSpPr>
      <p:sp>
        <p:nvSpPr>
          <p:cNvPr id="295" name="Google Shape;295;g1846b4bf37c_1_21514"/>
          <p:cNvSpPr/>
          <p:nvPr/>
        </p:nvSpPr>
        <p:spPr>
          <a:xfrm rot="-1800354">
            <a:off x="-498589" y="-922996"/>
            <a:ext cx="6183096" cy="2327088"/>
          </a:xfrm>
          <a:prstGeom prst="triangle">
            <a:avLst>
              <a:gd name="adj" fmla="val 5228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g1846b4bf37c_1_21514"/>
          <p:cNvSpPr/>
          <p:nvPr/>
        </p:nvSpPr>
        <p:spPr>
          <a:xfrm>
            <a:off x="7381360" y="719988"/>
            <a:ext cx="378900" cy="2025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g1846b4bf37c_1_21514"/>
          <p:cNvSpPr/>
          <p:nvPr/>
        </p:nvSpPr>
        <p:spPr>
          <a:xfrm rot="-545">
            <a:off x="-3428352" y="2572950"/>
            <a:ext cx="15125400" cy="4392600"/>
          </a:xfrm>
          <a:prstGeom prst="triangle">
            <a:avLst>
              <a:gd name="adj" fmla="val 7586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g1846b4bf37c_1_21514"/>
          <p:cNvSpPr/>
          <p:nvPr/>
        </p:nvSpPr>
        <p:spPr>
          <a:xfrm rot="2527565" flipH="1">
            <a:off x="7280976" y="2523020"/>
            <a:ext cx="579637" cy="241921"/>
          </a:xfrm>
          <a:prstGeom prst="triangle">
            <a:avLst>
              <a:gd name="adj" fmla="val 4077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g1846b4bf37c_1_21514"/>
          <p:cNvSpPr/>
          <p:nvPr/>
        </p:nvSpPr>
        <p:spPr>
          <a:xfrm rot="-7031627">
            <a:off x="4907401" y="4395684"/>
            <a:ext cx="489058" cy="204076"/>
          </a:xfrm>
          <a:prstGeom prst="triangle">
            <a:avLst>
              <a:gd name="adj" fmla="val 4889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g1846b4bf37c_1_21514"/>
          <p:cNvSpPr txBox="1">
            <a:spLocks noGrp="1"/>
          </p:cNvSpPr>
          <p:nvPr>
            <p:ph type="title"/>
          </p:nvPr>
        </p:nvSpPr>
        <p:spPr>
          <a:xfrm>
            <a:off x="540000" y="491400"/>
            <a:ext cx="8100000" cy="969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01" name="Google Shape;301;g1846b4bf37c_1_21514"/>
          <p:cNvSpPr txBox="1">
            <a:spLocks noGrp="1"/>
          </p:cNvSpPr>
          <p:nvPr>
            <p:ph type="subTitle" idx="1"/>
          </p:nvPr>
        </p:nvSpPr>
        <p:spPr>
          <a:xfrm>
            <a:off x="6613800" y="3352200"/>
            <a:ext cx="1914000" cy="1057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CUSTOM_5">
    <p:bg>
      <p:bgPr>
        <a:solidFill>
          <a:schemeClr val="lt1"/>
        </a:solidFill>
        <a:effectLst/>
      </p:bgPr>
    </p:bg>
    <p:spTree>
      <p:nvGrpSpPr>
        <p:cNvPr id="1" name="Shape 302"/>
        <p:cNvGrpSpPr/>
        <p:nvPr/>
      </p:nvGrpSpPr>
      <p:grpSpPr>
        <a:xfrm>
          <a:off x="0" y="0"/>
          <a:ext cx="0" cy="0"/>
          <a:chOff x="0" y="0"/>
          <a:chExt cx="0" cy="0"/>
        </a:xfrm>
      </p:grpSpPr>
      <p:sp>
        <p:nvSpPr>
          <p:cNvPr id="303" name="Google Shape;303;g1846b4bf37c_1_21522"/>
          <p:cNvSpPr/>
          <p:nvPr/>
        </p:nvSpPr>
        <p:spPr>
          <a:xfrm flipH="1">
            <a:off x="2732800" y="1468200"/>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g1846b4bf37c_1_21522"/>
          <p:cNvSpPr/>
          <p:nvPr/>
        </p:nvSpPr>
        <p:spPr>
          <a:xfrm rot="5400000">
            <a:off x="-584250" y="58425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g1846b4bf37c_1_21522"/>
          <p:cNvSpPr txBox="1">
            <a:spLocks noGrp="1"/>
          </p:cNvSpPr>
          <p:nvPr>
            <p:ph type="subTitle" idx="1"/>
          </p:nvPr>
        </p:nvSpPr>
        <p:spPr>
          <a:xfrm>
            <a:off x="616200" y="1626750"/>
            <a:ext cx="3369600" cy="152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6" name="Google Shape;306;g1846b4bf37c_1_21522"/>
          <p:cNvSpPr txBox="1">
            <a:spLocks noGrp="1"/>
          </p:cNvSpPr>
          <p:nvPr>
            <p:ph type="title"/>
          </p:nvPr>
        </p:nvSpPr>
        <p:spPr>
          <a:xfrm>
            <a:off x="616200" y="491400"/>
            <a:ext cx="4032000" cy="94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400"/>
              <a:buChar char="●"/>
              <a:defRPr sz="60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07" name="Google Shape;307;g1846b4bf37c_1_21522"/>
          <p:cNvSpPr txBox="1"/>
          <p:nvPr/>
        </p:nvSpPr>
        <p:spPr>
          <a:xfrm>
            <a:off x="616200" y="3832375"/>
            <a:ext cx="3579300" cy="7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 sz="1200">
                <a:solidFill>
                  <a:schemeClr val="dk1"/>
                </a:solidFill>
                <a:latin typeface="Libre Franklin"/>
                <a:ea typeface="Libre Franklin"/>
                <a:cs typeface="Libre Franklin"/>
                <a:sym typeface="Libre Franklin"/>
              </a:rPr>
              <a:t>CREDITS: This presentation template was created by </a:t>
            </a:r>
            <a:r>
              <a:rPr lang="ko" sz="1200" b="1">
                <a:solidFill>
                  <a:schemeClr val="dk1"/>
                </a:solidFill>
                <a:uFill>
                  <a:noFill/>
                </a:uFill>
                <a:latin typeface="Libre Franklin"/>
                <a:ea typeface="Libre Franklin"/>
                <a:cs typeface="Libre Franklin"/>
                <a:sym typeface="Libre Franklin"/>
                <a:hlinkClick r:id="rId2">
                  <a:extLst>
                    <a:ext uri="{A12FA001-AC4F-418D-AE19-62706E023703}">
                      <ahyp:hlinkClr xmlns:ahyp="http://schemas.microsoft.com/office/drawing/2018/hyperlinkcolor" val="tx"/>
                    </a:ext>
                  </a:extLst>
                </a:hlinkClick>
              </a:rPr>
              <a:t>Slidesgo</a:t>
            </a:r>
            <a:r>
              <a:rPr lang="ko" sz="1200">
                <a:solidFill>
                  <a:schemeClr val="dk1"/>
                </a:solidFill>
                <a:latin typeface="Libre Franklin"/>
                <a:ea typeface="Libre Franklin"/>
                <a:cs typeface="Libre Franklin"/>
                <a:sym typeface="Libre Franklin"/>
              </a:rPr>
              <a:t>, including icons by </a:t>
            </a:r>
            <a:r>
              <a:rPr lang="ko" sz="1200" b="1">
                <a:solidFill>
                  <a:schemeClr val="dk1"/>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Flaticon</a:t>
            </a:r>
            <a:r>
              <a:rPr lang="ko" sz="1200">
                <a:solidFill>
                  <a:schemeClr val="dk1"/>
                </a:solidFill>
                <a:latin typeface="Libre Franklin"/>
                <a:ea typeface="Libre Franklin"/>
                <a:cs typeface="Libre Franklin"/>
                <a:sym typeface="Libre Franklin"/>
              </a:rPr>
              <a:t>, infographics &amp; images by </a:t>
            </a:r>
            <a:r>
              <a:rPr lang="ko" sz="1200" b="1">
                <a:solidFill>
                  <a:schemeClr val="dk1"/>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Freepik </a:t>
            </a:r>
            <a:r>
              <a:rPr lang="ko" sz="1200">
                <a:solidFill>
                  <a:schemeClr val="dk1"/>
                </a:solidFill>
                <a:latin typeface="Libre Franklin"/>
                <a:ea typeface="Libre Franklin"/>
                <a:cs typeface="Libre Franklin"/>
                <a:sym typeface="Libre Franklin"/>
              </a:rPr>
              <a:t>and illustrations by </a:t>
            </a:r>
            <a:r>
              <a:rPr lang="ko" sz="1200" b="1">
                <a:solidFill>
                  <a:schemeClr val="dk1"/>
                </a:solidFill>
                <a:uFill>
                  <a:noFill/>
                </a:uFill>
                <a:latin typeface="Libre Franklin"/>
                <a:ea typeface="Libre Franklin"/>
                <a:cs typeface="Libre Franklin"/>
                <a:sym typeface="Libre Franklin"/>
                <a:hlinkClick r:id="rId5">
                  <a:extLst>
                    <a:ext uri="{A12FA001-AC4F-418D-AE19-62706E023703}">
                      <ahyp:hlinkClr xmlns:ahyp="http://schemas.microsoft.com/office/drawing/2018/hyperlinkcolor" val="tx"/>
                    </a:ext>
                  </a:extLst>
                </a:hlinkClick>
              </a:rPr>
              <a:t>Stories</a:t>
            </a:r>
            <a:endParaRPr sz="1200" b="1">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9_PPTMON slide">
  <p:cSld name="9_PPTMON slide">
    <p:bg>
      <p:bgPr>
        <a:solidFill>
          <a:schemeClr val="lt1"/>
        </a:solidFill>
        <a:effectLst/>
      </p:bgPr>
    </p:bg>
    <p:spTree>
      <p:nvGrpSpPr>
        <p:cNvPr id="1" name="Shape 74"/>
        <p:cNvGrpSpPr/>
        <p:nvPr/>
      </p:nvGrpSpPr>
      <p:grpSpPr>
        <a:xfrm>
          <a:off x="0" y="0"/>
          <a:ext cx="0" cy="0"/>
          <a:chOff x="0" y="0"/>
          <a:chExt cx="0" cy="0"/>
        </a:xfrm>
      </p:grpSpPr>
      <p:pic>
        <p:nvPicPr>
          <p:cNvPr id="75" name="Google Shape;75;p40">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76" name="Google Shape;76;p40"/>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2"/>
              </a:rPr>
              <a:t>Presentation template by</a:t>
            </a:r>
            <a:endParaRPr sz="800" b="0" i="0" u="none" strike="noStrike" cap="none">
              <a:solidFill>
                <a:schemeClr val="dk1"/>
              </a:solidFill>
              <a:latin typeface="Arial"/>
              <a:ea typeface="Arial"/>
              <a:cs typeface="Arial"/>
              <a:sym typeface="Arial"/>
            </a:endParaRPr>
          </a:p>
        </p:txBody>
      </p:sp>
      <p:sp>
        <p:nvSpPr>
          <p:cNvPr id="77" name="Google Shape;77;p40"/>
          <p:cNvSpPr/>
          <p:nvPr/>
        </p:nvSpPr>
        <p:spPr>
          <a:xfrm rot="5400000" flipH="1">
            <a:off x="-5143500" y="0"/>
            <a:ext cx="10287000" cy="10287000"/>
          </a:xfrm>
          <a:prstGeom prst="blockArc">
            <a:avLst>
              <a:gd name="adj1" fmla="val 16200959"/>
              <a:gd name="adj2" fmla="val 0"/>
              <a:gd name="adj3" fmla="val 25000"/>
            </a:avLst>
          </a:prstGeom>
          <a:solidFill>
            <a:srgbClr val="FFC500"/>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78" name="Google Shape;78;p40"/>
          <p:cNvSpPr>
            <a:spLocks noGrp="1"/>
          </p:cNvSpPr>
          <p:nvPr>
            <p:ph type="pic" idx="2"/>
          </p:nvPr>
        </p:nvSpPr>
        <p:spPr>
          <a:xfrm>
            <a:off x="881681" y="1606834"/>
            <a:ext cx="1469741" cy="2922304"/>
          </a:xfrm>
          <a:prstGeom prst="rect">
            <a:avLst/>
          </a:prstGeom>
          <a:solidFill>
            <a:srgbClr val="F2F2F2"/>
          </a:solidFill>
          <a:ln>
            <a:noFill/>
          </a:ln>
        </p:spPr>
      </p:sp>
      <p:sp>
        <p:nvSpPr>
          <p:cNvPr id="79" name="Google Shape;79;p40"/>
          <p:cNvSpPr>
            <a:spLocks noGrp="1"/>
          </p:cNvSpPr>
          <p:nvPr>
            <p:ph type="pic" idx="3"/>
          </p:nvPr>
        </p:nvSpPr>
        <p:spPr>
          <a:xfrm>
            <a:off x="2983220" y="1606834"/>
            <a:ext cx="1469741" cy="2922304"/>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8"/>
        <p:cNvGrpSpPr/>
        <p:nvPr/>
      </p:nvGrpSpPr>
      <p:grpSpPr>
        <a:xfrm>
          <a:off x="0" y="0"/>
          <a:ext cx="0" cy="0"/>
          <a:chOff x="0" y="0"/>
          <a:chExt cx="0" cy="0"/>
        </a:xfrm>
      </p:grpSpPr>
      <p:sp>
        <p:nvSpPr>
          <p:cNvPr id="309" name="Google Shape;309;g1846b4bf37c_1_21528"/>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g1846b4bf37c_1_21528"/>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11" name="Google Shape;311;g1846b4bf37c_1_21528"/>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g1846b4bf37c_1_21528"/>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3">
  <p:cSld name="CUSTOM_19">
    <p:spTree>
      <p:nvGrpSpPr>
        <p:cNvPr id="1" name="Shape 313"/>
        <p:cNvGrpSpPr/>
        <p:nvPr/>
      </p:nvGrpSpPr>
      <p:grpSpPr>
        <a:xfrm>
          <a:off x="0" y="0"/>
          <a:ext cx="0" cy="0"/>
          <a:chOff x="0" y="0"/>
          <a:chExt cx="0" cy="0"/>
        </a:xfrm>
      </p:grpSpPr>
      <p:sp>
        <p:nvSpPr>
          <p:cNvPr id="314" name="Google Shape;314;g1846b4bf37c_1_21533"/>
          <p:cNvSpPr/>
          <p:nvPr/>
        </p:nvSpPr>
        <p:spPr>
          <a:xfrm rot="10800000" flipH="1">
            <a:off x="0" y="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g1846b4bf37c_1_21533"/>
          <p:cNvSpPr/>
          <p:nvPr/>
        </p:nvSpPr>
        <p:spPr>
          <a:xfrm rot="10800000">
            <a:off x="6953700" y="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g1846b4bf37c_1_21533"/>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17" name="Google Shape;317;g1846b4bf37c_1_21533"/>
          <p:cNvSpPr txBox="1">
            <a:spLocks noGrp="1"/>
          </p:cNvSpPr>
          <p:nvPr>
            <p:ph type="body" idx="1"/>
          </p:nvPr>
        </p:nvSpPr>
        <p:spPr>
          <a:xfrm>
            <a:off x="616200" y="1391850"/>
            <a:ext cx="7952400" cy="4905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1">
  <p:cSld name="CUSTOM_7_2">
    <p:spTree>
      <p:nvGrpSpPr>
        <p:cNvPr id="1" name="Shape 318"/>
        <p:cNvGrpSpPr/>
        <p:nvPr/>
      </p:nvGrpSpPr>
      <p:grpSpPr>
        <a:xfrm>
          <a:off x="0" y="0"/>
          <a:ext cx="0" cy="0"/>
          <a:chOff x="0" y="0"/>
          <a:chExt cx="0" cy="0"/>
        </a:xfrm>
      </p:grpSpPr>
      <p:sp>
        <p:nvSpPr>
          <p:cNvPr id="319" name="Google Shape;319;g1846b4bf37c_1_21538"/>
          <p:cNvSpPr/>
          <p:nvPr/>
        </p:nvSpPr>
        <p:spPr>
          <a:xfrm rot="-10799546" flipH="1">
            <a:off x="-2" y="300"/>
            <a:ext cx="4545900" cy="1131600"/>
          </a:xfrm>
          <a:prstGeom prst="triangle">
            <a:avLst>
              <a:gd name="adj" fmla="val 2944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g1846b4bf37c_1_21538"/>
          <p:cNvSpPr txBox="1">
            <a:spLocks noGrp="1"/>
          </p:cNvSpPr>
          <p:nvPr>
            <p:ph type="body" idx="1"/>
          </p:nvPr>
        </p:nvSpPr>
        <p:spPr>
          <a:xfrm>
            <a:off x="4572000" y="1544250"/>
            <a:ext cx="3761700" cy="286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21" name="Google Shape;321;g1846b4bf37c_1_21538"/>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22" name="Google Shape;322;g1846b4bf37c_1_21538"/>
          <p:cNvSpPr txBox="1">
            <a:spLocks noGrp="1"/>
          </p:cNvSpPr>
          <p:nvPr>
            <p:ph type="body" idx="2"/>
          </p:nvPr>
        </p:nvSpPr>
        <p:spPr>
          <a:xfrm>
            <a:off x="540000" y="1544250"/>
            <a:ext cx="4032000" cy="2865900"/>
          </a:xfrm>
          <a:prstGeom prst="rect">
            <a:avLst/>
          </a:prstGeom>
          <a:noFill/>
          <a:ln>
            <a:noFill/>
          </a:ln>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23" name="Google Shape;323;g1846b4bf37c_1_21538"/>
          <p:cNvSpPr/>
          <p:nvPr/>
        </p:nvSpPr>
        <p:spPr>
          <a:xfrm rot="-5400000">
            <a:off x="7422000" y="3421500"/>
            <a:ext cx="21903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slide">
  <p:cSld name="BLANK_10">
    <p:spTree>
      <p:nvGrpSpPr>
        <p:cNvPr id="1" name="Shape 324"/>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slide 1">
  <p:cSld name="BLANK_11">
    <p:spTree>
      <p:nvGrpSpPr>
        <p:cNvPr id="1" name="Shape 32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9"/>
        <p:cNvGrpSpPr/>
        <p:nvPr/>
      </p:nvGrpSpPr>
      <p:grpSpPr>
        <a:xfrm>
          <a:off x="0" y="0"/>
          <a:ext cx="0" cy="0"/>
          <a:chOff x="0" y="0"/>
          <a:chExt cx="0" cy="0"/>
        </a:xfrm>
      </p:grpSpPr>
      <p:sp>
        <p:nvSpPr>
          <p:cNvPr id="330" name="Google Shape;330;g1846b4bf37c_3_38251"/>
          <p:cNvSpPr/>
          <p:nvPr/>
        </p:nvSpPr>
        <p:spPr>
          <a:xfrm rot="10800000" flipH="1">
            <a:off x="0" y="-75"/>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g1846b4bf37c_3_38251"/>
          <p:cNvSpPr/>
          <p:nvPr/>
        </p:nvSpPr>
        <p:spPr>
          <a:xfrm rot="10800000">
            <a:off x="6420400" y="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g1846b4bf37c_3_38251"/>
          <p:cNvSpPr txBox="1">
            <a:spLocks noGrp="1"/>
          </p:cNvSpPr>
          <p:nvPr>
            <p:ph type="subTitle" idx="1"/>
          </p:nvPr>
        </p:nvSpPr>
        <p:spPr>
          <a:xfrm>
            <a:off x="616200" y="3913200"/>
            <a:ext cx="2122200" cy="64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3" name="Google Shape;333;g1846b4bf37c_3_38251"/>
          <p:cNvSpPr txBox="1">
            <a:spLocks noGrp="1"/>
          </p:cNvSpPr>
          <p:nvPr>
            <p:ph type="ctrTitle"/>
          </p:nvPr>
        </p:nvSpPr>
        <p:spPr>
          <a:xfrm>
            <a:off x="590600" y="491400"/>
            <a:ext cx="3666900" cy="3064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5"/>
        <p:cNvGrpSpPr/>
        <p:nvPr/>
      </p:nvGrpSpPr>
      <p:grpSpPr>
        <a:xfrm>
          <a:off x="0" y="0"/>
          <a:ext cx="0" cy="0"/>
          <a:chOff x="0" y="0"/>
          <a:chExt cx="0" cy="0"/>
        </a:xfrm>
      </p:grpSpPr>
      <p:sp>
        <p:nvSpPr>
          <p:cNvPr id="346" name="Google Shape;346;g1846b4bf37c_3_38267"/>
          <p:cNvSpPr/>
          <p:nvPr/>
        </p:nvSpPr>
        <p:spPr>
          <a:xfrm rot="10800000">
            <a:off x="4362600" y="-8325"/>
            <a:ext cx="4781400" cy="2736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g1846b4bf37c_3_38267"/>
          <p:cNvSpPr/>
          <p:nvPr/>
        </p:nvSpPr>
        <p:spPr>
          <a:xfrm>
            <a:off x="0" y="3933000"/>
            <a:ext cx="2115000" cy="1210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g1846b4bf37c_3_38267"/>
          <p:cNvSpPr txBox="1">
            <a:spLocks noGrp="1"/>
          </p:cNvSpPr>
          <p:nvPr>
            <p:ph type="subTitle" idx="1"/>
          </p:nvPr>
        </p:nvSpPr>
        <p:spPr>
          <a:xfrm>
            <a:off x="1543480" y="1998800"/>
            <a:ext cx="1866600" cy="49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49" name="Google Shape;349;g1846b4bf37c_3_38267"/>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50" name="Google Shape;350;g1846b4bf37c_3_38267"/>
          <p:cNvSpPr txBox="1">
            <a:spLocks noGrp="1"/>
          </p:cNvSpPr>
          <p:nvPr>
            <p:ph type="subTitle" idx="2"/>
          </p:nvPr>
        </p:nvSpPr>
        <p:spPr>
          <a:xfrm>
            <a:off x="1543467" y="2959350"/>
            <a:ext cx="2439300" cy="9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160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
        <p:nvSpPr>
          <p:cNvPr id="351" name="Google Shape;351;g1846b4bf37c_3_38267"/>
          <p:cNvSpPr txBox="1">
            <a:spLocks noGrp="1"/>
          </p:cNvSpPr>
          <p:nvPr>
            <p:ph type="subTitle" idx="3"/>
          </p:nvPr>
        </p:nvSpPr>
        <p:spPr>
          <a:xfrm>
            <a:off x="5694620" y="1998800"/>
            <a:ext cx="1866600" cy="49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200">
                <a:latin typeface="Be Vietnam"/>
                <a:ea typeface="Be Vietnam"/>
                <a:cs typeface="Be Vietnam"/>
                <a:sym typeface="Be Vietnam"/>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2" name="Google Shape;352;g1846b4bf37c_3_38267"/>
          <p:cNvSpPr txBox="1">
            <a:spLocks noGrp="1"/>
          </p:cNvSpPr>
          <p:nvPr>
            <p:ph type="subTitle" idx="4"/>
          </p:nvPr>
        </p:nvSpPr>
        <p:spPr>
          <a:xfrm>
            <a:off x="5694633" y="2959350"/>
            <a:ext cx="2439300" cy="99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1600"/>
              </a:spcBef>
              <a:spcAft>
                <a:spcPts val="0"/>
              </a:spcAft>
              <a:buSzPts val="1600"/>
              <a:buNone/>
              <a:defRPr sz="1600"/>
            </a:lvl3pPr>
            <a:lvl4pPr lvl="3" algn="ctr" rtl="0">
              <a:spcBef>
                <a:spcPts val="1600"/>
              </a:spcBef>
              <a:spcAft>
                <a:spcPts val="0"/>
              </a:spcAft>
              <a:buSzPts val="1600"/>
              <a:buNone/>
              <a:defRPr sz="1600"/>
            </a:lvl4pPr>
            <a:lvl5pPr lvl="4" algn="ctr" rtl="0">
              <a:spcBef>
                <a:spcPts val="1600"/>
              </a:spcBef>
              <a:spcAft>
                <a:spcPts val="0"/>
              </a:spcAft>
              <a:buSzPts val="1600"/>
              <a:buNone/>
              <a:defRPr sz="1600"/>
            </a:lvl5pPr>
            <a:lvl6pPr lvl="5" algn="ctr" rtl="0">
              <a:spcBef>
                <a:spcPts val="1600"/>
              </a:spcBef>
              <a:spcAft>
                <a:spcPts val="0"/>
              </a:spcAft>
              <a:buSzPts val="1600"/>
              <a:buNone/>
              <a:defRPr sz="1600"/>
            </a:lvl6pPr>
            <a:lvl7pPr lvl="6" algn="ctr" rtl="0">
              <a:spcBef>
                <a:spcPts val="1600"/>
              </a:spcBef>
              <a:spcAft>
                <a:spcPts val="0"/>
              </a:spcAft>
              <a:buSzPts val="1600"/>
              <a:buNone/>
              <a:defRPr sz="1600"/>
            </a:lvl7pPr>
            <a:lvl8pPr lvl="7" algn="ctr" rtl="0">
              <a:spcBef>
                <a:spcPts val="1600"/>
              </a:spcBef>
              <a:spcAft>
                <a:spcPts val="0"/>
              </a:spcAft>
              <a:buSzPts val="1600"/>
              <a:buNone/>
              <a:defRPr sz="1600"/>
            </a:lvl8pPr>
            <a:lvl9pPr lvl="8" algn="ctr" rtl="0">
              <a:spcBef>
                <a:spcPts val="1600"/>
              </a:spcBef>
              <a:spcAft>
                <a:spcPts val="1600"/>
              </a:spcAft>
              <a:buSzPts val="1600"/>
              <a:buNone/>
              <a:defRPr sz="16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3"/>
        <p:cNvGrpSpPr/>
        <p:nvPr/>
      </p:nvGrpSpPr>
      <p:grpSpPr>
        <a:xfrm>
          <a:off x="0" y="0"/>
          <a:ext cx="0" cy="0"/>
          <a:chOff x="0" y="0"/>
          <a:chExt cx="0" cy="0"/>
        </a:xfrm>
      </p:grpSpPr>
      <p:sp>
        <p:nvSpPr>
          <p:cNvPr id="364" name="Google Shape;364;g1846b4bf37c_3_38285"/>
          <p:cNvSpPr txBox="1">
            <a:spLocks noGrp="1"/>
          </p:cNvSpPr>
          <p:nvPr>
            <p:ph type="title"/>
          </p:nvPr>
        </p:nvSpPr>
        <p:spPr>
          <a:xfrm>
            <a:off x="616200" y="491400"/>
            <a:ext cx="2926500" cy="28380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90"/>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7">
  <p:cSld name="CUSTOM_17_1_1_1_1_1_1_1">
    <p:spTree>
      <p:nvGrpSpPr>
        <p:cNvPr id="1" name="Shape 413"/>
        <p:cNvGrpSpPr/>
        <p:nvPr/>
      </p:nvGrpSpPr>
      <p:grpSpPr>
        <a:xfrm>
          <a:off x="0" y="0"/>
          <a:ext cx="0" cy="0"/>
          <a:chOff x="0" y="0"/>
          <a:chExt cx="0" cy="0"/>
        </a:xfrm>
      </p:grpSpPr>
      <p:sp>
        <p:nvSpPr>
          <p:cNvPr id="414" name="Google Shape;414;g1846b4bf37c_3_38335"/>
          <p:cNvSpPr/>
          <p:nvPr/>
        </p:nvSpPr>
        <p:spPr>
          <a:xfrm rot="10800000" flipH="1">
            <a:off x="0" y="0"/>
            <a:ext cx="3956400" cy="1253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1846b4bf37c_3_38335"/>
          <p:cNvSpPr/>
          <p:nvPr/>
        </p:nvSpPr>
        <p:spPr>
          <a:xfrm rot="-5400000">
            <a:off x="7422000" y="3423000"/>
            <a:ext cx="2190300" cy="12537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g1846b4bf37c_3_38335"/>
          <p:cNvSpPr/>
          <p:nvPr/>
        </p:nvSpPr>
        <p:spPr>
          <a:xfrm rot="5400000">
            <a:off x="288601" y="2755547"/>
            <a:ext cx="862800" cy="360000"/>
          </a:xfrm>
          <a:prstGeom prst="triangle">
            <a:avLst>
              <a:gd name="adj" fmla="val 6348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g1846b4bf37c_3_38335"/>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3_PPTMON slide">
  <p:cSld name="13_PPTMON slide">
    <p:bg>
      <p:bgPr>
        <a:solidFill>
          <a:schemeClr val="lt1"/>
        </a:solidFill>
        <a:effectLst/>
      </p:bgPr>
    </p:bg>
    <p:spTree>
      <p:nvGrpSpPr>
        <p:cNvPr id="1" name="Shape 80"/>
        <p:cNvGrpSpPr/>
        <p:nvPr/>
      </p:nvGrpSpPr>
      <p:grpSpPr>
        <a:xfrm>
          <a:off x="0" y="0"/>
          <a:ext cx="0" cy="0"/>
          <a:chOff x="0" y="0"/>
          <a:chExt cx="0" cy="0"/>
        </a:xfrm>
      </p:grpSpPr>
      <p:pic>
        <p:nvPicPr>
          <p:cNvPr id="81" name="Google Shape;81;p41">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82" name="Google Shape;82;p41"/>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2"/>
              </a:rPr>
              <a:t>Presentation template by</a:t>
            </a:r>
            <a:endParaRPr sz="800" b="0" i="0" u="none" strike="noStrike" cap="none">
              <a:solidFill>
                <a:schemeClr val="dk1"/>
              </a:solidFill>
              <a:latin typeface="Arial"/>
              <a:ea typeface="Arial"/>
              <a:cs typeface="Arial"/>
              <a:sym typeface="Arial"/>
            </a:endParaRPr>
          </a:p>
        </p:txBody>
      </p:sp>
      <p:sp>
        <p:nvSpPr>
          <p:cNvPr id="83" name="Google Shape;83;p41"/>
          <p:cNvSpPr/>
          <p:nvPr/>
        </p:nvSpPr>
        <p:spPr>
          <a:xfrm rot="5400000" flipH="1">
            <a:off x="-5143500" y="0"/>
            <a:ext cx="10287000" cy="10287000"/>
          </a:xfrm>
          <a:prstGeom prst="blockArc">
            <a:avLst>
              <a:gd name="adj1" fmla="val 16200959"/>
              <a:gd name="adj2" fmla="val 0"/>
              <a:gd name="adj3" fmla="val 25000"/>
            </a:avLst>
          </a:prstGeom>
          <a:solidFill>
            <a:srgbClr val="F36A4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 name="Google Shape;84;p41"/>
          <p:cNvSpPr>
            <a:spLocks noGrp="1"/>
          </p:cNvSpPr>
          <p:nvPr>
            <p:ph type="pic" idx="2"/>
          </p:nvPr>
        </p:nvSpPr>
        <p:spPr>
          <a:xfrm>
            <a:off x="1132922" y="1178719"/>
            <a:ext cx="2751511" cy="3407569"/>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4_PPTMON slide">
  <p:cSld name="14_PPTMON slide">
    <p:bg>
      <p:bgPr>
        <a:solidFill>
          <a:schemeClr val="lt1"/>
        </a:solidFill>
        <a:effectLst/>
      </p:bgPr>
    </p:bg>
    <p:spTree>
      <p:nvGrpSpPr>
        <p:cNvPr id="1" name="Shape 85"/>
        <p:cNvGrpSpPr/>
        <p:nvPr/>
      </p:nvGrpSpPr>
      <p:grpSpPr>
        <a:xfrm>
          <a:off x="0" y="0"/>
          <a:ext cx="0" cy="0"/>
          <a:chOff x="0" y="0"/>
          <a:chExt cx="0" cy="0"/>
        </a:xfrm>
      </p:grpSpPr>
      <p:pic>
        <p:nvPicPr>
          <p:cNvPr id="86" name="Google Shape;86;p42">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87" name="Google Shape;87;p42"/>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2"/>
              </a:rPr>
              <a:t>Presentation template by</a:t>
            </a:r>
            <a:endParaRPr sz="800" b="0" i="0" u="none" strike="noStrike" cap="none">
              <a:solidFill>
                <a:schemeClr val="dk1"/>
              </a:solidFill>
              <a:latin typeface="Arial"/>
              <a:ea typeface="Arial"/>
              <a:cs typeface="Arial"/>
              <a:sym typeface="Arial"/>
            </a:endParaRPr>
          </a:p>
        </p:txBody>
      </p:sp>
      <p:sp>
        <p:nvSpPr>
          <p:cNvPr id="88" name="Google Shape;88;p42"/>
          <p:cNvSpPr/>
          <p:nvPr/>
        </p:nvSpPr>
        <p:spPr>
          <a:xfrm rot="5400000" flipH="1">
            <a:off x="-5143500" y="0"/>
            <a:ext cx="10287000" cy="10287000"/>
          </a:xfrm>
          <a:prstGeom prst="blockArc">
            <a:avLst>
              <a:gd name="adj1" fmla="val 16200959"/>
              <a:gd name="adj2" fmla="val 0"/>
              <a:gd name="adj3" fmla="val 25000"/>
            </a:avLst>
          </a:prstGeom>
          <a:solidFill>
            <a:srgbClr val="F0334E"/>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9" name="Google Shape;89;p42"/>
          <p:cNvSpPr>
            <a:spLocks noGrp="1"/>
          </p:cNvSpPr>
          <p:nvPr>
            <p:ph type="pic" idx="2"/>
          </p:nvPr>
        </p:nvSpPr>
        <p:spPr>
          <a:xfrm>
            <a:off x="575708" y="1064419"/>
            <a:ext cx="4717810" cy="2743200"/>
          </a:xfrm>
          <a:prstGeom prst="rect">
            <a:avLst/>
          </a:prstGeom>
          <a:solidFill>
            <a:srgbClr val="F2F2F2"/>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PTMON slide">
  <p:cSld name="PPTMON slide">
    <p:spTree>
      <p:nvGrpSpPr>
        <p:cNvPr id="1" name="Shape 90"/>
        <p:cNvGrpSpPr/>
        <p:nvPr/>
      </p:nvGrpSpPr>
      <p:grpSpPr>
        <a:xfrm>
          <a:off x="0" y="0"/>
          <a:ext cx="0" cy="0"/>
          <a:chOff x="0" y="0"/>
          <a:chExt cx="0" cy="0"/>
        </a:xfrm>
      </p:grpSpPr>
      <p:pic>
        <p:nvPicPr>
          <p:cNvPr id="91" name="Google Shape;91;p43">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92" name="Google Shape;92;p43"/>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2"/>
              </a:rPr>
              <a:t>Presentation template by</a:t>
            </a:r>
            <a:endParaRPr sz="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PTMON custom">
  <p:cSld name="PPTMON custom">
    <p:spTree>
      <p:nvGrpSpPr>
        <p:cNvPr id="1" name="Shape 93"/>
        <p:cNvGrpSpPr/>
        <p:nvPr/>
      </p:nvGrpSpPr>
      <p:grpSpPr>
        <a:xfrm>
          <a:off x="0" y="0"/>
          <a:ext cx="0" cy="0"/>
          <a:chOff x="0" y="0"/>
          <a:chExt cx="0" cy="0"/>
        </a:xfrm>
      </p:grpSpPr>
      <p:pic>
        <p:nvPicPr>
          <p:cNvPr id="94" name="Google Shape;94;p44">
            <a:hlinkClick r:id="rId2"/>
          </p:cNvPr>
          <p:cNvPicPr preferRelativeResize="0"/>
          <p:nvPr/>
        </p:nvPicPr>
        <p:blipFill rotWithShape="1">
          <a:blip r:embed="rId3">
            <a:alphaModFix/>
          </a:blip>
          <a:srcRect/>
          <a:stretch/>
        </p:blipFill>
        <p:spPr>
          <a:xfrm>
            <a:off x="4235427" y="5297943"/>
            <a:ext cx="1853804" cy="142875"/>
          </a:xfrm>
          <a:prstGeom prst="rect">
            <a:avLst/>
          </a:prstGeom>
          <a:noFill/>
          <a:ln>
            <a:noFill/>
          </a:ln>
        </p:spPr>
      </p:pic>
      <p:sp>
        <p:nvSpPr>
          <p:cNvPr id="95" name="Google Shape;95;p44"/>
          <p:cNvSpPr txBox="1"/>
          <p:nvPr/>
        </p:nvSpPr>
        <p:spPr>
          <a:xfrm>
            <a:off x="3054769" y="5297943"/>
            <a:ext cx="2017973" cy="18466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ko" sz="800" b="0" i="0" u="sng" strike="noStrike" cap="none">
                <a:solidFill>
                  <a:schemeClr val="hlink"/>
                </a:solidFill>
                <a:latin typeface="Arial"/>
                <a:ea typeface="Arial"/>
                <a:cs typeface="Arial"/>
                <a:sym typeface="Arial"/>
                <a:hlinkClick r:id="rId2"/>
              </a:rPr>
              <a:t>Presentation template by</a:t>
            </a:r>
            <a:endParaRPr sz="800" b="0" i="0" u="none" strike="noStrike" cap="none">
              <a:solidFill>
                <a:schemeClr val="dk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g1846b4bf37c_1_21316"/>
          <p:cNvSpPr/>
          <p:nvPr/>
        </p:nvSpPr>
        <p:spPr>
          <a:xfrm rot="10800000" flipH="1">
            <a:off x="0" y="-75"/>
            <a:ext cx="6420300" cy="36753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g1846b4bf37c_1_21316"/>
          <p:cNvSpPr/>
          <p:nvPr/>
        </p:nvSpPr>
        <p:spPr>
          <a:xfrm rot="10800000">
            <a:off x="6420400" y="0"/>
            <a:ext cx="2732700" cy="1564200"/>
          </a:xfrm>
          <a:prstGeom prst="rtTriangle">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g1846b4bf37c_1_21316"/>
          <p:cNvSpPr txBox="1">
            <a:spLocks noGrp="1"/>
          </p:cNvSpPr>
          <p:nvPr>
            <p:ph type="subTitle" idx="1"/>
          </p:nvPr>
        </p:nvSpPr>
        <p:spPr>
          <a:xfrm>
            <a:off x="616200" y="3913200"/>
            <a:ext cx="2122200" cy="6492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SzPts val="2800"/>
              <a:buNone/>
              <a:defRPr sz="1600">
                <a:solidFill>
                  <a:schemeClr val="dk1"/>
                </a:solidFill>
                <a:latin typeface="Libre Franklin Medium"/>
                <a:ea typeface="Libre Franklin Medium"/>
                <a:cs typeface="Libre Franklin Medium"/>
                <a:sym typeface="Libre Franklin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0" name="Google Shape;100;g1846b4bf37c_1_21316"/>
          <p:cNvSpPr txBox="1">
            <a:spLocks noGrp="1"/>
          </p:cNvSpPr>
          <p:nvPr>
            <p:ph type="ctrTitle"/>
          </p:nvPr>
        </p:nvSpPr>
        <p:spPr>
          <a:xfrm>
            <a:off x="590600" y="491400"/>
            <a:ext cx="3666900" cy="30642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5200"/>
              <a:buChar char="●"/>
              <a:defRPr sz="60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2.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326"/>
        <p:cNvGrpSpPr/>
        <p:nvPr/>
      </p:nvGrpSpPr>
      <p:grpSpPr>
        <a:xfrm>
          <a:off x="0" y="0"/>
          <a:ext cx="0" cy="0"/>
          <a:chOff x="0" y="0"/>
          <a:chExt cx="0" cy="0"/>
        </a:xfrm>
      </p:grpSpPr>
      <p:sp>
        <p:nvSpPr>
          <p:cNvPr id="327" name="Google Shape;327;g1846b4bf37c_3_38248"/>
          <p:cNvSpPr txBox="1">
            <a:spLocks noGrp="1"/>
          </p:cNvSpPr>
          <p:nvPr>
            <p:ph type="body" idx="1"/>
          </p:nvPr>
        </p:nvSpPr>
        <p:spPr>
          <a:xfrm>
            <a:off x="540000" y="1544250"/>
            <a:ext cx="8100000" cy="2865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Libre Franklin"/>
              <a:buChar char="●"/>
              <a:defRPr>
                <a:latin typeface="Libre Franklin"/>
                <a:ea typeface="Libre Franklin"/>
                <a:cs typeface="Libre Franklin"/>
                <a:sym typeface="Libre Franklin"/>
              </a:defRPr>
            </a:lvl1pPr>
            <a:lvl2pPr marL="914400" lvl="1" indent="-317500" rtl="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2pPr>
            <a:lvl3pPr marL="1371600" lvl="2" indent="-317500" rtl="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3pPr>
            <a:lvl4pPr marL="1828800" lvl="3" indent="-317500" rtl="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4pPr>
            <a:lvl5pPr marL="2286000" lvl="4" indent="-317500" rtl="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5pPr>
            <a:lvl6pPr marL="2743200" lvl="5" indent="-317500" rtl="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6pPr>
            <a:lvl7pPr marL="3200400" lvl="6" indent="-317500" rtl="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7pPr>
            <a:lvl8pPr marL="3657600" lvl="7" indent="-317500" rtl="0">
              <a:lnSpc>
                <a:spcPct val="115000"/>
              </a:lnSpc>
              <a:spcBef>
                <a:spcPts val="1600"/>
              </a:spcBef>
              <a:spcAft>
                <a:spcPts val="0"/>
              </a:spcAft>
              <a:buSzPts val="1400"/>
              <a:buFont typeface="Libre Franklin"/>
              <a:buChar char="○"/>
              <a:defRPr>
                <a:latin typeface="Libre Franklin"/>
                <a:ea typeface="Libre Franklin"/>
                <a:cs typeface="Libre Franklin"/>
                <a:sym typeface="Libre Franklin"/>
              </a:defRPr>
            </a:lvl8pPr>
            <a:lvl9pPr marL="4114800" lvl="8" indent="-317500" rtl="0">
              <a:lnSpc>
                <a:spcPct val="115000"/>
              </a:lnSpc>
              <a:spcBef>
                <a:spcPts val="1600"/>
              </a:spcBef>
              <a:spcAft>
                <a:spcPts val="1600"/>
              </a:spcAft>
              <a:buSzPts val="1400"/>
              <a:buFont typeface="Libre Franklin"/>
              <a:buChar char="■"/>
              <a:defRPr>
                <a:latin typeface="Libre Franklin"/>
                <a:ea typeface="Libre Franklin"/>
                <a:cs typeface="Libre Franklin"/>
                <a:sym typeface="Libre Franklin"/>
              </a:defRPr>
            </a:lvl9pPr>
          </a:lstStyle>
          <a:p>
            <a:endParaRPr/>
          </a:p>
        </p:txBody>
      </p:sp>
      <p:sp>
        <p:nvSpPr>
          <p:cNvPr id="328" name="Google Shape;328;g1846b4bf37c_3_38248"/>
          <p:cNvSpPr txBox="1">
            <a:spLocks noGrp="1"/>
          </p:cNvSpPr>
          <p:nvPr>
            <p:ph type="title"/>
          </p:nvPr>
        </p:nvSpPr>
        <p:spPr>
          <a:xfrm>
            <a:off x="540000" y="491400"/>
            <a:ext cx="81000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100"/>
              <a:buFont typeface="Be Vietnam"/>
              <a:buNone/>
              <a:defRPr sz="4100">
                <a:latin typeface="Be Vietnam"/>
                <a:ea typeface="Be Vietnam"/>
                <a:cs typeface="Be Vietnam"/>
                <a:sym typeface="Be Vietnam"/>
              </a:defRPr>
            </a:lvl1pPr>
            <a:lvl2pPr lvl="1" algn="ctr" rtl="0">
              <a:spcBef>
                <a:spcPts val="0"/>
              </a:spcBef>
              <a:spcAft>
                <a:spcPts val="0"/>
              </a:spcAft>
              <a:buSzPts val="4100"/>
              <a:buFont typeface="Be Vietnam"/>
              <a:buNone/>
              <a:defRPr sz="4100">
                <a:latin typeface="Be Vietnam"/>
                <a:ea typeface="Be Vietnam"/>
                <a:cs typeface="Be Vietnam"/>
                <a:sym typeface="Be Vietnam"/>
              </a:defRPr>
            </a:lvl2pPr>
            <a:lvl3pPr lvl="2" algn="ctr" rtl="0">
              <a:spcBef>
                <a:spcPts val="0"/>
              </a:spcBef>
              <a:spcAft>
                <a:spcPts val="0"/>
              </a:spcAft>
              <a:buSzPts val="4100"/>
              <a:buFont typeface="Be Vietnam"/>
              <a:buNone/>
              <a:defRPr sz="4100">
                <a:latin typeface="Be Vietnam"/>
                <a:ea typeface="Be Vietnam"/>
                <a:cs typeface="Be Vietnam"/>
                <a:sym typeface="Be Vietnam"/>
              </a:defRPr>
            </a:lvl3pPr>
            <a:lvl4pPr lvl="3" algn="ctr" rtl="0">
              <a:spcBef>
                <a:spcPts val="0"/>
              </a:spcBef>
              <a:spcAft>
                <a:spcPts val="0"/>
              </a:spcAft>
              <a:buSzPts val="4100"/>
              <a:buFont typeface="Be Vietnam"/>
              <a:buNone/>
              <a:defRPr sz="4100">
                <a:latin typeface="Be Vietnam"/>
                <a:ea typeface="Be Vietnam"/>
                <a:cs typeface="Be Vietnam"/>
                <a:sym typeface="Be Vietnam"/>
              </a:defRPr>
            </a:lvl4pPr>
            <a:lvl5pPr lvl="4" algn="ctr" rtl="0">
              <a:spcBef>
                <a:spcPts val="0"/>
              </a:spcBef>
              <a:spcAft>
                <a:spcPts val="0"/>
              </a:spcAft>
              <a:buSzPts val="4100"/>
              <a:buFont typeface="Be Vietnam"/>
              <a:buNone/>
              <a:defRPr sz="4100">
                <a:latin typeface="Be Vietnam"/>
                <a:ea typeface="Be Vietnam"/>
                <a:cs typeface="Be Vietnam"/>
                <a:sym typeface="Be Vietnam"/>
              </a:defRPr>
            </a:lvl5pPr>
            <a:lvl6pPr lvl="5" algn="ctr" rtl="0">
              <a:spcBef>
                <a:spcPts val="0"/>
              </a:spcBef>
              <a:spcAft>
                <a:spcPts val="0"/>
              </a:spcAft>
              <a:buSzPts val="4100"/>
              <a:buFont typeface="Be Vietnam"/>
              <a:buNone/>
              <a:defRPr sz="4100">
                <a:latin typeface="Be Vietnam"/>
                <a:ea typeface="Be Vietnam"/>
                <a:cs typeface="Be Vietnam"/>
                <a:sym typeface="Be Vietnam"/>
              </a:defRPr>
            </a:lvl6pPr>
            <a:lvl7pPr lvl="6" algn="ctr" rtl="0">
              <a:spcBef>
                <a:spcPts val="0"/>
              </a:spcBef>
              <a:spcAft>
                <a:spcPts val="0"/>
              </a:spcAft>
              <a:buSzPts val="4100"/>
              <a:buFont typeface="Be Vietnam"/>
              <a:buNone/>
              <a:defRPr sz="4100">
                <a:latin typeface="Be Vietnam"/>
                <a:ea typeface="Be Vietnam"/>
                <a:cs typeface="Be Vietnam"/>
                <a:sym typeface="Be Vietnam"/>
              </a:defRPr>
            </a:lvl7pPr>
            <a:lvl8pPr lvl="7" algn="ctr" rtl="0">
              <a:spcBef>
                <a:spcPts val="0"/>
              </a:spcBef>
              <a:spcAft>
                <a:spcPts val="0"/>
              </a:spcAft>
              <a:buSzPts val="4100"/>
              <a:buFont typeface="Be Vietnam"/>
              <a:buNone/>
              <a:defRPr sz="4100">
                <a:latin typeface="Be Vietnam"/>
                <a:ea typeface="Be Vietnam"/>
                <a:cs typeface="Be Vietnam"/>
                <a:sym typeface="Be Vietnam"/>
              </a:defRPr>
            </a:lvl8pPr>
            <a:lvl9pPr lvl="8" algn="ctr" rtl="0">
              <a:spcBef>
                <a:spcPts val="0"/>
              </a:spcBef>
              <a:spcAft>
                <a:spcPts val="0"/>
              </a:spcAft>
              <a:buSzPts val="4100"/>
              <a:buFont typeface="Be Vietnam"/>
              <a:buNone/>
              <a:defRPr sz="4100">
                <a:latin typeface="Be Vietnam"/>
                <a:ea typeface="Be Vietnam"/>
                <a:cs typeface="Be Vietnam"/>
                <a:sym typeface="Be Vietnam"/>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 id="2147483706" r:id="rId2"/>
    <p:sldLayoutId id="2147483709" r:id="rId3"/>
    <p:sldLayoutId id="2147483713" r:id="rId4"/>
    <p:sldLayoutId id="214748372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1"/>
          <p:cNvSpPr txBox="1"/>
          <p:nvPr/>
        </p:nvSpPr>
        <p:spPr>
          <a:xfrm>
            <a:off x="427264" y="836782"/>
            <a:ext cx="4973400" cy="1315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4100"/>
              <a:buFont typeface="Arial"/>
              <a:buNone/>
            </a:pPr>
            <a:r>
              <a:rPr lang="ko" sz="4100" b="1">
                <a:solidFill>
                  <a:schemeClr val="dk1"/>
                </a:solidFill>
                <a:latin typeface="Arial Black"/>
                <a:ea typeface="Arial Black"/>
                <a:cs typeface="Arial Black"/>
                <a:sym typeface="Arial Black"/>
              </a:rPr>
              <a:t>Predicting customer churn</a:t>
            </a:r>
            <a:endParaRPr sz="4100" b="1" i="0" u="none" strike="noStrike" cap="none">
              <a:solidFill>
                <a:schemeClr val="dk1"/>
              </a:solidFill>
              <a:latin typeface="Arial Black"/>
              <a:ea typeface="Arial Black"/>
              <a:cs typeface="Arial Black"/>
              <a:sym typeface="Arial Black"/>
            </a:endParaRPr>
          </a:p>
        </p:txBody>
      </p:sp>
      <p:sp>
        <p:nvSpPr>
          <p:cNvPr id="571" name="Google Shape;571;p1"/>
          <p:cNvSpPr txBox="1"/>
          <p:nvPr/>
        </p:nvSpPr>
        <p:spPr>
          <a:xfrm>
            <a:off x="542254" y="2373575"/>
            <a:ext cx="1335600" cy="2769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ko" sz="1700" b="1">
                <a:solidFill>
                  <a:schemeClr val="dk1"/>
                </a:solidFill>
              </a:rPr>
              <a:t>Group D9</a:t>
            </a:r>
            <a:endParaRPr sz="1700" b="1">
              <a:solidFill>
                <a:schemeClr val="dk1"/>
              </a:solidFill>
            </a:endParaRPr>
          </a:p>
        </p:txBody>
      </p:sp>
      <p:sp>
        <p:nvSpPr>
          <p:cNvPr id="572" name="Google Shape;572;p1"/>
          <p:cNvSpPr txBox="1"/>
          <p:nvPr/>
        </p:nvSpPr>
        <p:spPr>
          <a:xfrm>
            <a:off x="6824600" y="307050"/>
            <a:ext cx="2065200" cy="230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ko" sz="1600" b="1">
                <a:solidFill>
                  <a:schemeClr val="lt1"/>
                </a:solidFill>
              </a:rPr>
              <a:t>Royal Bank of GIES </a:t>
            </a:r>
            <a:endParaRPr sz="1600" b="1">
              <a:solidFill>
                <a:schemeClr val="lt1"/>
              </a:solidFill>
            </a:endParaRPr>
          </a:p>
        </p:txBody>
      </p:sp>
      <p:sp>
        <p:nvSpPr>
          <p:cNvPr id="573" name="Google Shape;573;p1"/>
          <p:cNvSpPr/>
          <p:nvPr/>
        </p:nvSpPr>
        <p:spPr>
          <a:xfrm>
            <a:off x="6516192" y="307055"/>
            <a:ext cx="308400" cy="308400"/>
          </a:xfrm>
          <a:prstGeom prst="ellipse">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4" name="Google Shape;574;p1"/>
          <p:cNvPicPr preferRelativeResize="0"/>
          <p:nvPr/>
        </p:nvPicPr>
        <p:blipFill>
          <a:blip r:embed="rId3">
            <a:alphaModFix/>
          </a:blip>
          <a:stretch>
            <a:fillRect/>
          </a:stretch>
        </p:blipFill>
        <p:spPr>
          <a:xfrm>
            <a:off x="-89059" y="2871475"/>
            <a:ext cx="2972957" cy="2317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g1846b4bf37c_3_20327"/>
          <p:cNvSpPr/>
          <p:nvPr/>
        </p:nvSpPr>
        <p:spPr>
          <a:xfrm rot="10800000">
            <a:off x="1645492" y="2532188"/>
            <a:ext cx="862800" cy="360000"/>
          </a:xfrm>
          <a:prstGeom prst="triangle">
            <a:avLst>
              <a:gd name="adj" fmla="val 7907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g1846b4bf37c_3_20327"/>
          <p:cNvSpPr txBox="1">
            <a:spLocks noGrp="1"/>
          </p:cNvSpPr>
          <p:nvPr>
            <p:ph type="subTitle" idx="2"/>
          </p:nvPr>
        </p:nvSpPr>
        <p:spPr>
          <a:xfrm>
            <a:off x="1543467" y="2959350"/>
            <a:ext cx="2439300" cy="99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ko"/>
              <a:t>Mercury is the closest planet to the Sun and the smallest one</a:t>
            </a:r>
            <a:endParaRPr/>
          </a:p>
        </p:txBody>
      </p:sp>
      <p:sp>
        <p:nvSpPr>
          <p:cNvPr id="1115" name="Google Shape;1115;g1846b4bf37c_3_20327"/>
          <p:cNvSpPr txBox="1">
            <a:spLocks noGrp="1"/>
          </p:cNvSpPr>
          <p:nvPr>
            <p:ph type="subTitle" idx="1"/>
          </p:nvPr>
        </p:nvSpPr>
        <p:spPr>
          <a:xfrm>
            <a:off x="1543480" y="1998800"/>
            <a:ext cx="1866600" cy="495000"/>
          </a:xfrm>
          <a:prstGeom prst="rect">
            <a:avLst/>
          </a:prstGeom>
        </p:spPr>
        <p:txBody>
          <a:bodyPr spcFirstLastPara="1" wrap="square" lIns="91425" tIns="91425" rIns="90000" bIns="91425" anchor="t" anchorCtr="0">
            <a:noAutofit/>
          </a:bodyPr>
          <a:lstStyle/>
          <a:p>
            <a:pPr marL="0" lvl="0" indent="0" algn="l" rtl="0">
              <a:spcBef>
                <a:spcPts val="0"/>
              </a:spcBef>
              <a:spcAft>
                <a:spcPts val="1600"/>
              </a:spcAft>
              <a:buNone/>
            </a:pPr>
            <a:r>
              <a:rPr lang="ko"/>
              <a:t>MERCURY</a:t>
            </a:r>
            <a:endParaRPr/>
          </a:p>
        </p:txBody>
      </p:sp>
      <p:sp>
        <p:nvSpPr>
          <p:cNvPr id="1116" name="Google Shape;1116;g1846b4bf37c_3_20327"/>
          <p:cNvSpPr txBox="1">
            <a:spLocks noGrp="1"/>
          </p:cNvSpPr>
          <p:nvPr>
            <p:ph type="title"/>
          </p:nvPr>
        </p:nvSpPr>
        <p:spPr>
          <a:xfrm>
            <a:off x="6062000" y="1399675"/>
            <a:ext cx="2894400" cy="187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sz="5500"/>
              <a:t>Thank You</a:t>
            </a:r>
            <a:endParaRPr sz="5500"/>
          </a:p>
        </p:txBody>
      </p:sp>
      <p:pic>
        <p:nvPicPr>
          <p:cNvPr id="1117" name="Google Shape;1117;g1846b4bf37c_3_20327"/>
          <p:cNvPicPr preferRelativeResize="0"/>
          <p:nvPr/>
        </p:nvPicPr>
        <p:blipFill>
          <a:blip r:embed="rId3">
            <a:alphaModFix/>
          </a:blip>
          <a:stretch>
            <a:fillRect/>
          </a:stretch>
        </p:blipFill>
        <p:spPr>
          <a:xfrm>
            <a:off x="-149050" y="-35725"/>
            <a:ext cx="6057924" cy="5214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
          <p:cNvSpPr txBox="1"/>
          <p:nvPr/>
        </p:nvSpPr>
        <p:spPr>
          <a:xfrm>
            <a:off x="1219199" y="414618"/>
            <a:ext cx="6705600" cy="39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ko" sz="2100" b="1">
                <a:solidFill>
                  <a:schemeClr val="dk1"/>
                </a:solidFill>
                <a:latin typeface="Arial Black"/>
                <a:ea typeface="Arial Black"/>
                <a:cs typeface="Arial Black"/>
                <a:sym typeface="Arial Black"/>
              </a:rPr>
              <a:t>Group Members</a:t>
            </a:r>
            <a:endParaRPr sz="2100" b="1" i="0" u="none" strike="noStrike" cap="none">
              <a:solidFill>
                <a:schemeClr val="dk1"/>
              </a:solidFill>
              <a:latin typeface="Arial Black"/>
              <a:ea typeface="Arial Black"/>
              <a:cs typeface="Arial Black"/>
              <a:sym typeface="Arial Black"/>
            </a:endParaRPr>
          </a:p>
        </p:txBody>
      </p:sp>
      <p:sp>
        <p:nvSpPr>
          <p:cNvPr id="580" name="Google Shape;580;p3"/>
          <p:cNvSpPr txBox="1"/>
          <p:nvPr/>
        </p:nvSpPr>
        <p:spPr>
          <a:xfrm>
            <a:off x="1114295" y="3279507"/>
            <a:ext cx="1443037" cy="4847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ko" sz="900">
                <a:solidFill>
                  <a:srgbClr val="1A1618"/>
                </a:solidFill>
              </a:rPr>
              <a:t>MSBA</a:t>
            </a:r>
            <a:endParaRPr sz="900" b="0" i="0" u="none" strike="noStrike" cap="none">
              <a:solidFill>
                <a:srgbClr val="1A1618"/>
              </a:solidFill>
              <a:latin typeface="Arial"/>
              <a:ea typeface="Arial"/>
              <a:cs typeface="Arial"/>
              <a:sym typeface="Arial"/>
            </a:endParaRPr>
          </a:p>
        </p:txBody>
      </p:sp>
      <p:sp>
        <p:nvSpPr>
          <p:cNvPr id="581" name="Google Shape;581;p3"/>
          <p:cNvSpPr/>
          <p:nvPr/>
        </p:nvSpPr>
        <p:spPr>
          <a:xfrm>
            <a:off x="1114294" y="2998966"/>
            <a:ext cx="1443037" cy="253916"/>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ko" sz="1200" b="1">
                <a:solidFill>
                  <a:srgbClr val="1A1618"/>
                </a:solidFill>
              </a:rPr>
              <a:t>Aditya Bansal</a:t>
            </a:r>
            <a:endParaRPr sz="1200" b="1" i="0" u="none" strike="noStrike" cap="none">
              <a:solidFill>
                <a:srgbClr val="1A1618"/>
              </a:solidFill>
              <a:latin typeface="Arial"/>
              <a:ea typeface="Arial"/>
              <a:cs typeface="Arial"/>
              <a:sym typeface="Arial"/>
            </a:endParaRPr>
          </a:p>
        </p:txBody>
      </p:sp>
      <p:sp>
        <p:nvSpPr>
          <p:cNvPr id="582" name="Google Shape;582;p3"/>
          <p:cNvSpPr txBox="1"/>
          <p:nvPr/>
        </p:nvSpPr>
        <p:spPr>
          <a:xfrm>
            <a:off x="2938419" y="3279507"/>
            <a:ext cx="1443037" cy="4847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ko" sz="900">
                <a:solidFill>
                  <a:srgbClr val="1A1618"/>
                </a:solidFill>
              </a:rPr>
              <a:t>MSA</a:t>
            </a:r>
            <a:endParaRPr sz="900" b="0" i="0" u="none" strike="noStrike" cap="none">
              <a:solidFill>
                <a:srgbClr val="1A1618"/>
              </a:solidFill>
              <a:latin typeface="Arial"/>
              <a:ea typeface="Arial"/>
              <a:cs typeface="Arial"/>
              <a:sym typeface="Arial"/>
            </a:endParaRPr>
          </a:p>
        </p:txBody>
      </p:sp>
      <p:sp>
        <p:nvSpPr>
          <p:cNvPr id="583" name="Google Shape;583;p3"/>
          <p:cNvSpPr/>
          <p:nvPr/>
        </p:nvSpPr>
        <p:spPr>
          <a:xfrm>
            <a:off x="2938418" y="2998966"/>
            <a:ext cx="1443037" cy="253916"/>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ko" sz="1200" b="1">
                <a:solidFill>
                  <a:srgbClr val="1A1618"/>
                </a:solidFill>
              </a:rPr>
              <a:t>Yijing Huang</a:t>
            </a:r>
            <a:endParaRPr sz="1200" b="1" i="0" u="none" strike="noStrike" cap="none">
              <a:solidFill>
                <a:srgbClr val="1A1618"/>
              </a:solidFill>
              <a:latin typeface="Arial"/>
              <a:ea typeface="Arial"/>
              <a:cs typeface="Arial"/>
              <a:sym typeface="Arial"/>
            </a:endParaRPr>
          </a:p>
        </p:txBody>
      </p:sp>
      <p:sp>
        <p:nvSpPr>
          <p:cNvPr id="584" name="Google Shape;584;p3"/>
          <p:cNvSpPr txBox="1"/>
          <p:nvPr/>
        </p:nvSpPr>
        <p:spPr>
          <a:xfrm>
            <a:off x="4762543" y="3279507"/>
            <a:ext cx="1443037" cy="4847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ko" sz="900">
                <a:solidFill>
                  <a:srgbClr val="1A1618"/>
                </a:solidFill>
              </a:rPr>
              <a:t>MSA</a:t>
            </a:r>
            <a:endParaRPr sz="900" b="0" i="0" u="none" strike="noStrike" cap="none">
              <a:solidFill>
                <a:srgbClr val="1A1618"/>
              </a:solidFill>
              <a:latin typeface="Arial"/>
              <a:ea typeface="Arial"/>
              <a:cs typeface="Arial"/>
              <a:sym typeface="Arial"/>
            </a:endParaRPr>
          </a:p>
        </p:txBody>
      </p:sp>
      <p:sp>
        <p:nvSpPr>
          <p:cNvPr id="585" name="Google Shape;585;p3"/>
          <p:cNvSpPr/>
          <p:nvPr/>
        </p:nvSpPr>
        <p:spPr>
          <a:xfrm>
            <a:off x="4762542" y="2998966"/>
            <a:ext cx="1443037" cy="253916"/>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ko" sz="1200" b="1">
                <a:solidFill>
                  <a:srgbClr val="1A1618"/>
                </a:solidFill>
              </a:rPr>
              <a:t>Riley Ma</a:t>
            </a:r>
            <a:endParaRPr sz="1200" b="1" i="0" u="none" strike="noStrike" cap="none">
              <a:solidFill>
                <a:srgbClr val="1A1618"/>
              </a:solidFill>
              <a:latin typeface="Arial"/>
              <a:ea typeface="Arial"/>
              <a:cs typeface="Arial"/>
              <a:sym typeface="Arial"/>
            </a:endParaRPr>
          </a:p>
        </p:txBody>
      </p:sp>
      <p:sp>
        <p:nvSpPr>
          <p:cNvPr id="586" name="Google Shape;586;p3"/>
          <p:cNvSpPr txBox="1"/>
          <p:nvPr/>
        </p:nvSpPr>
        <p:spPr>
          <a:xfrm>
            <a:off x="6586667" y="3279507"/>
            <a:ext cx="1443037" cy="484748"/>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ko" sz="900">
                <a:solidFill>
                  <a:srgbClr val="1A1618"/>
                </a:solidFill>
              </a:rPr>
              <a:t>MSBA</a:t>
            </a:r>
            <a:endParaRPr sz="900" b="0" i="0" u="none" strike="noStrike" cap="none">
              <a:solidFill>
                <a:srgbClr val="1A1618"/>
              </a:solidFill>
              <a:latin typeface="Arial"/>
              <a:ea typeface="Arial"/>
              <a:cs typeface="Arial"/>
              <a:sym typeface="Arial"/>
            </a:endParaRPr>
          </a:p>
        </p:txBody>
      </p:sp>
      <p:sp>
        <p:nvSpPr>
          <p:cNvPr id="587" name="Google Shape;587;p3"/>
          <p:cNvSpPr/>
          <p:nvPr/>
        </p:nvSpPr>
        <p:spPr>
          <a:xfrm>
            <a:off x="6586666" y="2998966"/>
            <a:ext cx="1443037" cy="253916"/>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ko" sz="1200" b="1">
                <a:solidFill>
                  <a:srgbClr val="1A1618"/>
                </a:solidFill>
              </a:rPr>
              <a:t>Palak Nath</a:t>
            </a:r>
            <a:endParaRPr sz="1200" b="1" i="0" u="none" strike="noStrike" cap="none">
              <a:solidFill>
                <a:srgbClr val="1A1618"/>
              </a:solidFill>
              <a:latin typeface="Arial"/>
              <a:ea typeface="Arial"/>
              <a:cs typeface="Arial"/>
              <a:sym typeface="Arial"/>
            </a:endParaRPr>
          </a:p>
        </p:txBody>
      </p:sp>
      <p:grpSp>
        <p:nvGrpSpPr>
          <p:cNvPr id="588" name="Google Shape;588;p3"/>
          <p:cNvGrpSpPr/>
          <p:nvPr/>
        </p:nvGrpSpPr>
        <p:grpSpPr>
          <a:xfrm>
            <a:off x="5347990" y="2304401"/>
            <a:ext cx="246515" cy="246515"/>
            <a:chOff x="752656" y="1562597"/>
            <a:chExt cx="390525" cy="390525"/>
          </a:xfrm>
        </p:grpSpPr>
        <p:sp>
          <p:nvSpPr>
            <p:cNvPr id="589" name="Google Shape;589;p3"/>
            <p:cNvSpPr/>
            <p:nvPr/>
          </p:nvSpPr>
          <p:spPr>
            <a:xfrm>
              <a:off x="797621" y="1607153"/>
              <a:ext cx="209550" cy="161925"/>
            </a:xfrm>
            <a:custGeom>
              <a:avLst/>
              <a:gdLst/>
              <a:ahLst/>
              <a:cxnLst/>
              <a:rect l="l" t="t" r="r" b="b"/>
              <a:pathLst>
                <a:path w="209550" h="161925" extrusionOk="0">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90" name="Google Shape;590;p3"/>
            <p:cNvSpPr/>
            <p:nvPr/>
          </p:nvSpPr>
          <p:spPr>
            <a:xfrm>
              <a:off x="797995" y="1807749"/>
              <a:ext cx="95250" cy="104775"/>
            </a:xfrm>
            <a:custGeom>
              <a:avLst/>
              <a:gdLst/>
              <a:ahLst/>
              <a:cxnLst/>
              <a:rect l="l" t="t" r="r" b="b"/>
              <a:pathLst>
                <a:path w="95250" h="104775" extrusionOk="0">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91" name="Google Shape;591;p3"/>
            <p:cNvSpPr/>
            <p:nvPr/>
          </p:nvSpPr>
          <p:spPr>
            <a:xfrm>
              <a:off x="909438" y="1740884"/>
              <a:ext cx="95250" cy="171450"/>
            </a:xfrm>
            <a:custGeom>
              <a:avLst/>
              <a:gdLst/>
              <a:ahLst/>
              <a:cxnLst/>
              <a:rect l="l" t="t" r="r" b="b"/>
              <a:pathLst>
                <a:path w="95250" h="171450" extrusionOk="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592" name="Google Shape;592;p3"/>
            <p:cNvSpPr/>
            <p:nvPr/>
          </p:nvSpPr>
          <p:spPr>
            <a:xfrm>
              <a:off x="752656" y="1562597"/>
              <a:ext cx="390525" cy="390525"/>
            </a:xfrm>
            <a:custGeom>
              <a:avLst/>
              <a:gdLst/>
              <a:ahLst/>
              <a:cxnLst/>
              <a:rect l="l" t="t" r="r" b="b"/>
              <a:pathLst>
                <a:path w="390525" h="390525" extrusionOk="0">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solidFill>
              <a:schemeClr val="l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pic>
        <p:nvPicPr>
          <p:cNvPr id="593" name="Google Shape;593;p3"/>
          <p:cNvPicPr preferRelativeResize="0"/>
          <p:nvPr/>
        </p:nvPicPr>
        <p:blipFill>
          <a:blip r:embed="rId3">
            <a:alphaModFix/>
          </a:blip>
          <a:stretch>
            <a:fillRect/>
          </a:stretch>
        </p:blipFill>
        <p:spPr>
          <a:xfrm>
            <a:off x="6756852" y="1765647"/>
            <a:ext cx="1102674" cy="1102648"/>
          </a:xfrm>
          <a:prstGeom prst="rect">
            <a:avLst/>
          </a:prstGeom>
          <a:noFill/>
          <a:ln>
            <a:noFill/>
          </a:ln>
        </p:spPr>
      </p:pic>
      <p:pic>
        <p:nvPicPr>
          <p:cNvPr id="594" name="Google Shape;594;p3"/>
          <p:cNvPicPr preferRelativeResize="0"/>
          <p:nvPr/>
        </p:nvPicPr>
        <p:blipFill rotWithShape="1">
          <a:blip r:embed="rId4">
            <a:alphaModFix/>
          </a:blip>
          <a:srcRect t="19446" b="34382"/>
          <a:stretch/>
        </p:blipFill>
        <p:spPr>
          <a:xfrm>
            <a:off x="1346650" y="1765650"/>
            <a:ext cx="1102675" cy="1102650"/>
          </a:xfrm>
          <a:prstGeom prst="rect">
            <a:avLst/>
          </a:prstGeom>
          <a:noFill/>
          <a:ln>
            <a:noFill/>
          </a:ln>
        </p:spPr>
      </p:pic>
      <p:pic>
        <p:nvPicPr>
          <p:cNvPr id="595" name="Google Shape;595;p3"/>
          <p:cNvPicPr preferRelativeResize="0"/>
          <p:nvPr/>
        </p:nvPicPr>
        <p:blipFill rotWithShape="1">
          <a:blip r:embed="rId5">
            <a:alphaModFix/>
          </a:blip>
          <a:srcRect l="4768" t="-1429" r="26615" b="-1419"/>
          <a:stretch/>
        </p:blipFill>
        <p:spPr>
          <a:xfrm>
            <a:off x="4854250" y="1765650"/>
            <a:ext cx="1164573" cy="1161402"/>
          </a:xfrm>
          <a:prstGeom prst="rect">
            <a:avLst/>
          </a:prstGeom>
          <a:noFill/>
          <a:ln>
            <a:noFill/>
          </a:ln>
        </p:spPr>
      </p:pic>
      <p:pic>
        <p:nvPicPr>
          <p:cNvPr id="596" name="Google Shape;596;p3"/>
          <p:cNvPicPr preferRelativeResize="0"/>
          <p:nvPr/>
        </p:nvPicPr>
        <p:blipFill rotWithShape="1">
          <a:blip r:embed="rId6">
            <a:alphaModFix/>
          </a:blip>
          <a:srcRect l="65311" t="11131" r="13647" b="62774"/>
          <a:stretch/>
        </p:blipFill>
        <p:spPr>
          <a:xfrm>
            <a:off x="3027450" y="1736275"/>
            <a:ext cx="1280326" cy="11908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
          <p:cNvSpPr/>
          <p:nvPr/>
        </p:nvSpPr>
        <p:spPr>
          <a:xfrm>
            <a:off x="1959425" y="507600"/>
            <a:ext cx="5164200" cy="4128300"/>
          </a:xfrm>
          <a:prstGeom prst="roundRect">
            <a:avLst>
              <a:gd name="adj" fmla="val 7246"/>
            </a:avLst>
          </a:prstGeom>
          <a:solidFill>
            <a:schemeClr val="lt1"/>
          </a:solidFill>
          <a:ln w="57150" cap="flat" cmpd="sng">
            <a:solidFill>
              <a:srgbClr val="FFC500"/>
            </a:solidFill>
            <a:prstDash val="solid"/>
            <a:miter lim="8000"/>
            <a:headEnd type="none" w="sm" len="sm"/>
            <a:tailEnd type="none" w="sm" len="sm"/>
          </a:ln>
          <a:effectLst>
            <a:outerShdw blurRad="127000" dist="317500" dir="5400000" algn="tl" rotWithShape="0">
              <a:srgbClr val="000000">
                <a:alpha val="6274"/>
              </a:srgbClr>
            </a:outerShdw>
          </a:effectLst>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602" name="Google Shape;602;p4"/>
          <p:cNvSpPr txBox="1"/>
          <p:nvPr/>
        </p:nvSpPr>
        <p:spPr>
          <a:xfrm>
            <a:off x="2530326" y="672200"/>
            <a:ext cx="4022400" cy="807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ko" sz="2400" b="1">
                <a:solidFill>
                  <a:srgbClr val="1A1618"/>
                </a:solidFill>
                <a:latin typeface="Arial Black"/>
                <a:ea typeface="Arial Black"/>
                <a:cs typeface="Arial Black"/>
                <a:sym typeface="Arial Black"/>
              </a:rPr>
              <a:t>Background</a:t>
            </a:r>
            <a:endParaRPr sz="2400" b="1" i="0" u="none" strike="noStrike" cap="none">
              <a:solidFill>
                <a:srgbClr val="1A1618"/>
              </a:solidFill>
              <a:latin typeface="Arial Black"/>
              <a:ea typeface="Arial Black"/>
              <a:cs typeface="Arial Black"/>
              <a:sym typeface="Arial Black"/>
            </a:endParaRPr>
          </a:p>
        </p:txBody>
      </p:sp>
      <p:sp>
        <p:nvSpPr>
          <p:cNvPr id="603" name="Google Shape;603;p4"/>
          <p:cNvSpPr txBox="1"/>
          <p:nvPr/>
        </p:nvSpPr>
        <p:spPr>
          <a:xfrm>
            <a:off x="1989900" y="1185300"/>
            <a:ext cx="5164200" cy="35349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Clr>
                <a:schemeClr val="dk1"/>
              </a:buClr>
              <a:buSzPts val="1100"/>
              <a:buFont typeface="Arial"/>
              <a:buNone/>
            </a:pPr>
            <a:r>
              <a:rPr lang="ko" sz="1500">
                <a:solidFill>
                  <a:schemeClr val="dk1"/>
                </a:solidFill>
              </a:rPr>
              <a:t>There is a lot of competition between different credit card companies these days. Each company is trying to offer the best of the services and trying to become the monopolist in the market. But due to the recent trends in the market and also because of the COVID aftermath a lot of people are paying attention towards their finances more keenly. The bank's manager is concerned that more and more consumers are abandoning their credit card services. They would definitely like it if someone could foresee who was going to leave so they could reach out to them in advance, improve their services, and influence customers' decisions.</a:t>
            </a:r>
            <a:endParaRPr sz="15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g1846b4bf37c_3_19751"/>
          <p:cNvSpPr txBox="1">
            <a:spLocks noGrp="1"/>
          </p:cNvSpPr>
          <p:nvPr>
            <p:ph type="ctrTitle"/>
          </p:nvPr>
        </p:nvSpPr>
        <p:spPr>
          <a:xfrm>
            <a:off x="447725" y="2797725"/>
            <a:ext cx="3666900" cy="18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sz="2000">
                <a:latin typeface="Be Vietnam"/>
                <a:ea typeface="Be Vietnam"/>
                <a:cs typeface="Be Vietnam"/>
                <a:sym typeface="Be Vietnam"/>
              </a:rPr>
              <a:t>How can banks determine which customers will churn?</a:t>
            </a:r>
            <a:endParaRPr sz="2000">
              <a:latin typeface="Be Vietnam"/>
              <a:ea typeface="Be Vietnam"/>
              <a:cs typeface="Be Vietnam"/>
              <a:sym typeface="Be Vietnam"/>
            </a:endParaRPr>
          </a:p>
          <a:p>
            <a:pPr marL="0" lvl="0" indent="0" algn="l" rtl="0">
              <a:spcBef>
                <a:spcPts val="0"/>
              </a:spcBef>
              <a:spcAft>
                <a:spcPts val="0"/>
              </a:spcAft>
              <a:buNone/>
            </a:pPr>
            <a:endParaRPr sz="2000">
              <a:latin typeface="Be Vietnam"/>
              <a:ea typeface="Be Vietnam"/>
              <a:cs typeface="Be Vietnam"/>
              <a:sym typeface="Be Vietnam"/>
            </a:endParaRPr>
          </a:p>
          <a:p>
            <a:pPr marL="0" lvl="0" indent="0" algn="l" rtl="0">
              <a:spcBef>
                <a:spcPts val="0"/>
              </a:spcBef>
              <a:spcAft>
                <a:spcPts val="0"/>
              </a:spcAft>
              <a:buNone/>
            </a:pPr>
            <a:r>
              <a:rPr lang="ko" sz="2000">
                <a:latin typeface="Be Vietnam"/>
                <a:ea typeface="Be Vietnam"/>
                <a:cs typeface="Be Vietnam"/>
                <a:sym typeface="Be Vietnam"/>
              </a:rPr>
              <a:t>What can the banks do to retain their customers?</a:t>
            </a:r>
            <a:endParaRPr sz="2000">
              <a:latin typeface="Be Vietnam"/>
              <a:ea typeface="Be Vietnam"/>
              <a:cs typeface="Be Vietnam"/>
              <a:sym typeface="Be Vietnam"/>
            </a:endParaRPr>
          </a:p>
        </p:txBody>
      </p:sp>
      <p:grpSp>
        <p:nvGrpSpPr>
          <p:cNvPr id="609" name="Google Shape;609;g1846b4bf37c_3_19751"/>
          <p:cNvGrpSpPr/>
          <p:nvPr/>
        </p:nvGrpSpPr>
        <p:grpSpPr>
          <a:xfrm>
            <a:off x="4538058" y="736315"/>
            <a:ext cx="3881893" cy="3866200"/>
            <a:chOff x="1380325" y="456475"/>
            <a:chExt cx="4827625" cy="4811100"/>
          </a:xfrm>
        </p:grpSpPr>
        <p:sp>
          <p:nvSpPr>
            <p:cNvPr id="610" name="Google Shape;610;g1846b4bf37c_3_19751"/>
            <p:cNvSpPr/>
            <p:nvPr/>
          </p:nvSpPr>
          <p:spPr>
            <a:xfrm>
              <a:off x="1380325" y="2480550"/>
              <a:ext cx="4827625" cy="2787025"/>
            </a:xfrm>
            <a:custGeom>
              <a:avLst/>
              <a:gdLst/>
              <a:ahLst/>
              <a:cxnLst/>
              <a:rect l="l" t="t" r="r" b="b"/>
              <a:pathLst>
                <a:path w="193105" h="111481" extrusionOk="0">
                  <a:moveTo>
                    <a:pt x="96569" y="1"/>
                  </a:moveTo>
                  <a:cubicBezTo>
                    <a:pt x="43231" y="1"/>
                    <a:pt x="0" y="24985"/>
                    <a:pt x="0" y="55740"/>
                  </a:cubicBezTo>
                  <a:cubicBezTo>
                    <a:pt x="0" y="86529"/>
                    <a:pt x="43231" y="111480"/>
                    <a:pt x="96569" y="111480"/>
                  </a:cubicBezTo>
                  <a:cubicBezTo>
                    <a:pt x="149874" y="111480"/>
                    <a:pt x="193105" y="86529"/>
                    <a:pt x="193105" y="55740"/>
                  </a:cubicBezTo>
                  <a:cubicBezTo>
                    <a:pt x="193105" y="24985"/>
                    <a:pt x="149874" y="1"/>
                    <a:pt x="9656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g1846b4bf37c_3_19751"/>
            <p:cNvSpPr/>
            <p:nvPr/>
          </p:nvSpPr>
          <p:spPr>
            <a:xfrm>
              <a:off x="2849700" y="4121425"/>
              <a:ext cx="1717100" cy="880950"/>
            </a:xfrm>
            <a:custGeom>
              <a:avLst/>
              <a:gdLst/>
              <a:ahLst/>
              <a:cxnLst/>
              <a:rect l="l" t="t" r="r" b="b"/>
              <a:pathLst>
                <a:path w="68684" h="35238" extrusionOk="0">
                  <a:moveTo>
                    <a:pt x="21349" y="13455"/>
                  </a:moveTo>
                  <a:cubicBezTo>
                    <a:pt x="26353" y="13455"/>
                    <a:pt x="31023" y="14556"/>
                    <a:pt x="34492" y="16558"/>
                  </a:cubicBezTo>
                  <a:cubicBezTo>
                    <a:pt x="37461" y="18292"/>
                    <a:pt x="39095" y="20394"/>
                    <a:pt x="39095" y="22529"/>
                  </a:cubicBezTo>
                  <a:cubicBezTo>
                    <a:pt x="39095" y="24630"/>
                    <a:pt x="37461" y="26765"/>
                    <a:pt x="34459" y="28466"/>
                  </a:cubicBezTo>
                  <a:lnTo>
                    <a:pt x="34492" y="28466"/>
                  </a:lnTo>
                  <a:cubicBezTo>
                    <a:pt x="31023" y="30468"/>
                    <a:pt x="26353" y="31568"/>
                    <a:pt x="21349" y="31568"/>
                  </a:cubicBezTo>
                  <a:cubicBezTo>
                    <a:pt x="16346" y="31568"/>
                    <a:pt x="11676" y="30468"/>
                    <a:pt x="8207" y="28466"/>
                  </a:cubicBezTo>
                  <a:cubicBezTo>
                    <a:pt x="5238" y="26765"/>
                    <a:pt x="3603" y="24630"/>
                    <a:pt x="3603" y="22529"/>
                  </a:cubicBezTo>
                  <a:cubicBezTo>
                    <a:pt x="3603" y="20394"/>
                    <a:pt x="5238" y="18292"/>
                    <a:pt x="8207" y="16558"/>
                  </a:cubicBezTo>
                  <a:cubicBezTo>
                    <a:pt x="11676" y="14556"/>
                    <a:pt x="16346" y="13455"/>
                    <a:pt x="21349" y="13455"/>
                  </a:cubicBezTo>
                  <a:close/>
                  <a:moveTo>
                    <a:pt x="65188" y="1"/>
                  </a:moveTo>
                  <a:cubicBezTo>
                    <a:pt x="64976" y="1"/>
                    <a:pt x="64759" y="44"/>
                    <a:pt x="64580" y="146"/>
                  </a:cubicBezTo>
                  <a:cubicBezTo>
                    <a:pt x="62379" y="1247"/>
                    <a:pt x="49670" y="9353"/>
                    <a:pt x="43799" y="12988"/>
                  </a:cubicBezTo>
                  <a:lnTo>
                    <a:pt x="40897" y="14756"/>
                  </a:lnTo>
                  <a:cubicBezTo>
                    <a:pt x="40830" y="14790"/>
                    <a:pt x="40763" y="14856"/>
                    <a:pt x="40696" y="14957"/>
                  </a:cubicBezTo>
                  <a:cubicBezTo>
                    <a:pt x="40696" y="14957"/>
                    <a:pt x="40696" y="14957"/>
                    <a:pt x="40663" y="14990"/>
                  </a:cubicBezTo>
                  <a:cubicBezTo>
                    <a:pt x="40663" y="15023"/>
                    <a:pt x="40630" y="15057"/>
                    <a:pt x="40596" y="15090"/>
                  </a:cubicBezTo>
                  <a:cubicBezTo>
                    <a:pt x="40596" y="15123"/>
                    <a:pt x="40596" y="15157"/>
                    <a:pt x="40563" y="15190"/>
                  </a:cubicBezTo>
                  <a:cubicBezTo>
                    <a:pt x="40563" y="15223"/>
                    <a:pt x="40563" y="15257"/>
                    <a:pt x="40530" y="15290"/>
                  </a:cubicBezTo>
                  <a:lnTo>
                    <a:pt x="40530" y="15390"/>
                  </a:lnTo>
                  <a:lnTo>
                    <a:pt x="40063" y="15657"/>
                  </a:lnTo>
                  <a:lnTo>
                    <a:pt x="39662" y="15891"/>
                  </a:lnTo>
                  <a:cubicBezTo>
                    <a:pt x="38662" y="14923"/>
                    <a:pt x="37561" y="14089"/>
                    <a:pt x="36360" y="13422"/>
                  </a:cubicBezTo>
                  <a:cubicBezTo>
                    <a:pt x="32324" y="11120"/>
                    <a:pt x="27020" y="9820"/>
                    <a:pt x="21383" y="9820"/>
                  </a:cubicBezTo>
                  <a:cubicBezTo>
                    <a:pt x="15745" y="9820"/>
                    <a:pt x="10442" y="11120"/>
                    <a:pt x="6439" y="13422"/>
                  </a:cubicBezTo>
                  <a:cubicBezTo>
                    <a:pt x="2269" y="15824"/>
                    <a:pt x="1" y="19060"/>
                    <a:pt x="1" y="22529"/>
                  </a:cubicBezTo>
                  <a:cubicBezTo>
                    <a:pt x="1" y="26031"/>
                    <a:pt x="2269" y="29267"/>
                    <a:pt x="6439" y="31669"/>
                  </a:cubicBezTo>
                  <a:cubicBezTo>
                    <a:pt x="10442" y="33970"/>
                    <a:pt x="15745" y="35238"/>
                    <a:pt x="21383" y="35238"/>
                  </a:cubicBezTo>
                  <a:cubicBezTo>
                    <a:pt x="27020" y="35238"/>
                    <a:pt x="32324" y="33970"/>
                    <a:pt x="36360" y="31669"/>
                  </a:cubicBezTo>
                  <a:cubicBezTo>
                    <a:pt x="40530" y="29267"/>
                    <a:pt x="42798" y="26031"/>
                    <a:pt x="42798" y="22529"/>
                  </a:cubicBezTo>
                  <a:cubicBezTo>
                    <a:pt x="42765" y="20928"/>
                    <a:pt x="42298" y="19360"/>
                    <a:pt x="41430" y="18025"/>
                  </a:cubicBezTo>
                  <a:lnTo>
                    <a:pt x="41797" y="17825"/>
                  </a:lnTo>
                  <a:cubicBezTo>
                    <a:pt x="41964" y="17930"/>
                    <a:pt x="42144" y="17982"/>
                    <a:pt x="42320" y="17982"/>
                  </a:cubicBezTo>
                  <a:cubicBezTo>
                    <a:pt x="42426" y="17982"/>
                    <a:pt x="42531" y="17963"/>
                    <a:pt x="42631" y="17925"/>
                  </a:cubicBezTo>
                  <a:cubicBezTo>
                    <a:pt x="44633" y="16825"/>
                    <a:pt x="63980" y="8585"/>
                    <a:pt x="67916" y="6450"/>
                  </a:cubicBezTo>
                  <a:cubicBezTo>
                    <a:pt x="68350" y="6184"/>
                    <a:pt x="68650" y="5617"/>
                    <a:pt x="68683" y="4816"/>
                  </a:cubicBezTo>
                  <a:cubicBezTo>
                    <a:pt x="68683" y="3849"/>
                    <a:pt x="68416" y="2915"/>
                    <a:pt x="67916" y="2114"/>
                  </a:cubicBezTo>
                  <a:cubicBezTo>
                    <a:pt x="67782" y="1914"/>
                    <a:pt x="67682" y="1747"/>
                    <a:pt x="67582" y="1614"/>
                  </a:cubicBezTo>
                  <a:lnTo>
                    <a:pt x="67549" y="1580"/>
                  </a:lnTo>
                  <a:cubicBezTo>
                    <a:pt x="67449" y="1414"/>
                    <a:pt x="67315" y="1280"/>
                    <a:pt x="67182" y="1147"/>
                  </a:cubicBezTo>
                  <a:lnTo>
                    <a:pt x="67149" y="1080"/>
                  </a:lnTo>
                  <a:cubicBezTo>
                    <a:pt x="67049" y="947"/>
                    <a:pt x="66915" y="846"/>
                    <a:pt x="66782" y="713"/>
                  </a:cubicBezTo>
                  <a:lnTo>
                    <a:pt x="66715" y="680"/>
                  </a:lnTo>
                  <a:cubicBezTo>
                    <a:pt x="66615" y="580"/>
                    <a:pt x="66448" y="446"/>
                    <a:pt x="66315" y="379"/>
                  </a:cubicBezTo>
                  <a:lnTo>
                    <a:pt x="66048" y="246"/>
                  </a:lnTo>
                  <a:lnTo>
                    <a:pt x="65948" y="179"/>
                  </a:lnTo>
                  <a:lnTo>
                    <a:pt x="65814" y="113"/>
                  </a:lnTo>
                  <a:cubicBezTo>
                    <a:pt x="65748" y="113"/>
                    <a:pt x="65714" y="79"/>
                    <a:pt x="65648" y="79"/>
                  </a:cubicBezTo>
                  <a:lnTo>
                    <a:pt x="65581" y="79"/>
                  </a:lnTo>
                  <a:cubicBezTo>
                    <a:pt x="65514" y="46"/>
                    <a:pt x="65447" y="13"/>
                    <a:pt x="65381" y="13"/>
                  </a:cubicBezTo>
                  <a:cubicBezTo>
                    <a:pt x="65318" y="5"/>
                    <a:pt x="65253" y="1"/>
                    <a:pt x="6518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g1846b4bf37c_3_19751"/>
            <p:cNvSpPr/>
            <p:nvPr/>
          </p:nvSpPr>
          <p:spPr>
            <a:xfrm>
              <a:off x="1542100" y="2722600"/>
              <a:ext cx="3123100" cy="1795900"/>
            </a:xfrm>
            <a:custGeom>
              <a:avLst/>
              <a:gdLst/>
              <a:ahLst/>
              <a:cxnLst/>
              <a:rect l="l" t="t" r="r" b="b"/>
              <a:pathLst>
                <a:path w="124924" h="71836" extrusionOk="0">
                  <a:moveTo>
                    <a:pt x="102507" y="0"/>
                  </a:moveTo>
                  <a:cubicBezTo>
                    <a:pt x="101890" y="0"/>
                    <a:pt x="101273" y="142"/>
                    <a:pt x="100706" y="426"/>
                  </a:cubicBezTo>
                  <a:lnTo>
                    <a:pt x="1001" y="57967"/>
                  </a:lnTo>
                  <a:cubicBezTo>
                    <a:pt x="1" y="58534"/>
                    <a:pt x="1" y="59468"/>
                    <a:pt x="1001" y="60068"/>
                  </a:cubicBezTo>
                  <a:lnTo>
                    <a:pt x="20649" y="71410"/>
                  </a:lnTo>
                  <a:cubicBezTo>
                    <a:pt x="21216" y="71693"/>
                    <a:pt x="21833" y="71835"/>
                    <a:pt x="22450" y="71835"/>
                  </a:cubicBezTo>
                  <a:cubicBezTo>
                    <a:pt x="23067" y="71835"/>
                    <a:pt x="23684" y="71693"/>
                    <a:pt x="24251" y="71410"/>
                  </a:cubicBezTo>
                  <a:lnTo>
                    <a:pt x="61611" y="49828"/>
                  </a:lnTo>
                  <a:lnTo>
                    <a:pt x="67349" y="53164"/>
                  </a:lnTo>
                  <a:cubicBezTo>
                    <a:pt x="68867" y="54048"/>
                    <a:pt x="70860" y="54489"/>
                    <a:pt x="72853" y="54489"/>
                  </a:cubicBezTo>
                  <a:cubicBezTo>
                    <a:pt x="74846" y="54489"/>
                    <a:pt x="76839" y="54048"/>
                    <a:pt x="78357" y="53164"/>
                  </a:cubicBezTo>
                  <a:lnTo>
                    <a:pt x="95469" y="43357"/>
                  </a:lnTo>
                  <a:cubicBezTo>
                    <a:pt x="98538" y="41622"/>
                    <a:pt x="98538" y="38787"/>
                    <a:pt x="95469" y="37019"/>
                  </a:cubicBezTo>
                  <a:lnTo>
                    <a:pt x="89731" y="33683"/>
                  </a:lnTo>
                  <a:lnTo>
                    <a:pt x="123923" y="13835"/>
                  </a:lnTo>
                  <a:cubicBezTo>
                    <a:pt x="124923" y="13302"/>
                    <a:pt x="124923" y="12368"/>
                    <a:pt x="123956" y="11801"/>
                  </a:cubicBezTo>
                  <a:lnTo>
                    <a:pt x="104309" y="426"/>
                  </a:lnTo>
                  <a:cubicBezTo>
                    <a:pt x="103741" y="142"/>
                    <a:pt x="103124" y="0"/>
                    <a:pt x="10250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g1846b4bf37c_3_19751"/>
            <p:cNvSpPr/>
            <p:nvPr/>
          </p:nvSpPr>
          <p:spPr>
            <a:xfrm>
              <a:off x="4982050" y="3805675"/>
              <a:ext cx="962400" cy="555425"/>
            </a:xfrm>
            <a:custGeom>
              <a:avLst/>
              <a:gdLst/>
              <a:ahLst/>
              <a:cxnLst/>
              <a:rect l="l" t="t" r="r" b="b"/>
              <a:pathLst>
                <a:path w="38496" h="22217" extrusionOk="0">
                  <a:moveTo>
                    <a:pt x="19248" y="0"/>
                  </a:moveTo>
                  <a:cubicBezTo>
                    <a:pt x="8640" y="0"/>
                    <a:pt x="1" y="4970"/>
                    <a:pt x="1" y="11108"/>
                  </a:cubicBezTo>
                  <a:cubicBezTo>
                    <a:pt x="1" y="17246"/>
                    <a:pt x="8640" y="22216"/>
                    <a:pt x="19248" y="22216"/>
                  </a:cubicBezTo>
                  <a:cubicBezTo>
                    <a:pt x="29889" y="22216"/>
                    <a:pt x="38495" y="17246"/>
                    <a:pt x="38495" y="11108"/>
                  </a:cubicBezTo>
                  <a:cubicBezTo>
                    <a:pt x="38495" y="4970"/>
                    <a:pt x="29889" y="0"/>
                    <a:pt x="192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g1846b4bf37c_3_19751"/>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g1846b4bf37c_3_19751"/>
            <p:cNvSpPr/>
            <p:nvPr/>
          </p:nvSpPr>
          <p:spPr>
            <a:xfrm>
              <a:off x="5724250" y="3318150"/>
              <a:ext cx="299425" cy="574275"/>
            </a:xfrm>
            <a:custGeom>
              <a:avLst/>
              <a:gdLst/>
              <a:ahLst/>
              <a:cxnLst/>
              <a:rect l="l" t="t" r="r" b="b"/>
              <a:pathLst>
                <a:path w="11977" h="22971" extrusionOk="0">
                  <a:moveTo>
                    <a:pt x="8923" y="1"/>
                  </a:moveTo>
                  <a:cubicBezTo>
                    <a:pt x="6388" y="1"/>
                    <a:pt x="3699" y="3034"/>
                    <a:pt x="2169" y="6158"/>
                  </a:cubicBezTo>
                  <a:cubicBezTo>
                    <a:pt x="1" y="10661"/>
                    <a:pt x="501" y="15465"/>
                    <a:pt x="501" y="18067"/>
                  </a:cubicBezTo>
                  <a:lnTo>
                    <a:pt x="1869" y="22970"/>
                  </a:lnTo>
                  <a:lnTo>
                    <a:pt x="3570" y="18701"/>
                  </a:lnTo>
                  <a:cubicBezTo>
                    <a:pt x="4237" y="12930"/>
                    <a:pt x="7239" y="9327"/>
                    <a:pt x="9608" y="6725"/>
                  </a:cubicBezTo>
                  <a:cubicBezTo>
                    <a:pt x="11976" y="4123"/>
                    <a:pt x="11776" y="321"/>
                    <a:pt x="9274" y="21"/>
                  </a:cubicBezTo>
                  <a:cubicBezTo>
                    <a:pt x="9158" y="7"/>
                    <a:pt x="9041" y="1"/>
                    <a:pt x="89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g1846b4bf37c_3_19751"/>
            <p:cNvSpPr/>
            <p:nvPr/>
          </p:nvSpPr>
          <p:spPr>
            <a:xfrm>
              <a:off x="5745950" y="3358200"/>
              <a:ext cx="194225" cy="457500"/>
            </a:xfrm>
            <a:custGeom>
              <a:avLst/>
              <a:gdLst/>
              <a:ahLst/>
              <a:cxnLst/>
              <a:rect l="l" t="t" r="r" b="b"/>
              <a:pathLst>
                <a:path w="7769" h="18300" extrusionOk="0">
                  <a:moveTo>
                    <a:pt x="7522" y="0"/>
                  </a:moveTo>
                  <a:cubicBezTo>
                    <a:pt x="7483" y="0"/>
                    <a:pt x="7443" y="16"/>
                    <a:pt x="7405" y="53"/>
                  </a:cubicBezTo>
                  <a:cubicBezTo>
                    <a:pt x="2469" y="4356"/>
                    <a:pt x="0" y="10594"/>
                    <a:pt x="300" y="18099"/>
                  </a:cubicBezTo>
                  <a:cubicBezTo>
                    <a:pt x="334" y="18199"/>
                    <a:pt x="400" y="18299"/>
                    <a:pt x="500" y="18299"/>
                  </a:cubicBezTo>
                  <a:lnTo>
                    <a:pt x="534" y="18299"/>
                  </a:lnTo>
                  <a:cubicBezTo>
                    <a:pt x="601" y="18266"/>
                    <a:pt x="667" y="18199"/>
                    <a:pt x="667" y="18099"/>
                  </a:cubicBezTo>
                  <a:cubicBezTo>
                    <a:pt x="367" y="10694"/>
                    <a:pt x="2769" y="4556"/>
                    <a:pt x="7639" y="320"/>
                  </a:cubicBezTo>
                  <a:cubicBezTo>
                    <a:pt x="7769" y="190"/>
                    <a:pt x="7656" y="0"/>
                    <a:pt x="7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g1846b4bf37c_3_19751"/>
            <p:cNvSpPr/>
            <p:nvPr/>
          </p:nvSpPr>
          <p:spPr>
            <a:xfrm>
              <a:off x="5659200" y="3669025"/>
              <a:ext cx="404500" cy="365225"/>
            </a:xfrm>
            <a:custGeom>
              <a:avLst/>
              <a:gdLst/>
              <a:ahLst/>
              <a:cxnLst/>
              <a:rect l="l" t="t" r="r" b="b"/>
              <a:pathLst>
                <a:path w="16180" h="14609" extrusionOk="0">
                  <a:moveTo>
                    <a:pt x="13652" y="0"/>
                  </a:moveTo>
                  <a:cubicBezTo>
                    <a:pt x="12007" y="0"/>
                    <a:pt x="8949" y="335"/>
                    <a:pt x="8407" y="963"/>
                  </a:cubicBezTo>
                  <a:cubicBezTo>
                    <a:pt x="7740" y="1730"/>
                    <a:pt x="7673" y="3998"/>
                    <a:pt x="7673" y="3998"/>
                  </a:cubicBezTo>
                  <a:cubicBezTo>
                    <a:pt x="7673" y="3998"/>
                    <a:pt x="6806" y="2831"/>
                    <a:pt x="6806" y="1697"/>
                  </a:cubicBezTo>
                  <a:cubicBezTo>
                    <a:pt x="6589" y="1663"/>
                    <a:pt x="6372" y="1647"/>
                    <a:pt x="6157" y="1647"/>
                  </a:cubicBezTo>
                  <a:cubicBezTo>
                    <a:pt x="5511" y="1647"/>
                    <a:pt x="4879" y="1797"/>
                    <a:pt x="4304" y="2097"/>
                  </a:cubicBezTo>
                  <a:cubicBezTo>
                    <a:pt x="3070" y="2731"/>
                    <a:pt x="2636" y="3265"/>
                    <a:pt x="2569" y="4232"/>
                  </a:cubicBezTo>
                  <a:cubicBezTo>
                    <a:pt x="2503" y="5199"/>
                    <a:pt x="2436" y="6667"/>
                    <a:pt x="2803" y="7801"/>
                  </a:cubicBezTo>
                  <a:cubicBezTo>
                    <a:pt x="2803" y="7801"/>
                    <a:pt x="1669" y="5933"/>
                    <a:pt x="1736" y="4299"/>
                  </a:cubicBezTo>
                  <a:lnTo>
                    <a:pt x="1736" y="4299"/>
                  </a:lnTo>
                  <a:cubicBezTo>
                    <a:pt x="1269" y="5099"/>
                    <a:pt x="868" y="5900"/>
                    <a:pt x="535" y="6734"/>
                  </a:cubicBezTo>
                  <a:cubicBezTo>
                    <a:pt x="1" y="8168"/>
                    <a:pt x="635" y="11604"/>
                    <a:pt x="2636" y="13338"/>
                  </a:cubicBezTo>
                  <a:cubicBezTo>
                    <a:pt x="4004" y="14139"/>
                    <a:pt x="5605" y="14606"/>
                    <a:pt x="7206" y="14606"/>
                  </a:cubicBezTo>
                  <a:cubicBezTo>
                    <a:pt x="7268" y="14608"/>
                    <a:pt x="7330" y="14608"/>
                    <a:pt x="7390" y="14608"/>
                  </a:cubicBezTo>
                  <a:cubicBezTo>
                    <a:pt x="10054" y="14608"/>
                    <a:pt x="11042" y="13205"/>
                    <a:pt x="11042" y="13205"/>
                  </a:cubicBezTo>
                  <a:cubicBezTo>
                    <a:pt x="11042" y="13205"/>
                    <a:pt x="9608" y="10803"/>
                    <a:pt x="7973" y="10303"/>
                  </a:cubicBezTo>
                  <a:lnTo>
                    <a:pt x="7973" y="10303"/>
                  </a:lnTo>
                  <a:cubicBezTo>
                    <a:pt x="9675" y="10436"/>
                    <a:pt x="11376" y="10870"/>
                    <a:pt x="12977" y="11604"/>
                  </a:cubicBezTo>
                  <a:cubicBezTo>
                    <a:pt x="12977" y="11604"/>
                    <a:pt x="14645" y="11404"/>
                    <a:pt x="14945" y="8769"/>
                  </a:cubicBezTo>
                  <a:cubicBezTo>
                    <a:pt x="14945" y="8769"/>
                    <a:pt x="13778" y="7368"/>
                    <a:pt x="10342" y="6967"/>
                  </a:cubicBezTo>
                  <a:cubicBezTo>
                    <a:pt x="11433" y="6626"/>
                    <a:pt x="12572" y="6456"/>
                    <a:pt x="13703" y="6456"/>
                  </a:cubicBezTo>
                  <a:cubicBezTo>
                    <a:pt x="14232" y="6456"/>
                    <a:pt x="14759" y="6493"/>
                    <a:pt x="15279" y="6567"/>
                  </a:cubicBezTo>
                  <a:cubicBezTo>
                    <a:pt x="15281" y="6568"/>
                    <a:pt x="15283" y="6568"/>
                    <a:pt x="15285" y="6568"/>
                  </a:cubicBezTo>
                  <a:cubicBezTo>
                    <a:pt x="15522" y="6568"/>
                    <a:pt x="16013" y="3216"/>
                    <a:pt x="16079" y="1663"/>
                  </a:cubicBezTo>
                  <a:cubicBezTo>
                    <a:pt x="16179" y="62"/>
                    <a:pt x="15545" y="196"/>
                    <a:pt x="14345" y="29"/>
                  </a:cubicBezTo>
                  <a:cubicBezTo>
                    <a:pt x="14166" y="10"/>
                    <a:pt x="13929" y="0"/>
                    <a:pt x="1365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g1846b4bf37c_3_19751"/>
            <p:cNvSpPr/>
            <p:nvPr/>
          </p:nvSpPr>
          <p:spPr>
            <a:xfrm>
              <a:off x="5720100" y="3689075"/>
              <a:ext cx="310225" cy="317600"/>
            </a:xfrm>
            <a:custGeom>
              <a:avLst/>
              <a:gdLst/>
              <a:ahLst/>
              <a:cxnLst/>
              <a:rect l="l" t="t" r="r" b="b"/>
              <a:pathLst>
                <a:path w="12409" h="12704" extrusionOk="0">
                  <a:moveTo>
                    <a:pt x="12224" y="1"/>
                  </a:moveTo>
                  <a:cubicBezTo>
                    <a:pt x="12198" y="1"/>
                    <a:pt x="12170" y="9"/>
                    <a:pt x="12142" y="28"/>
                  </a:cubicBezTo>
                  <a:cubicBezTo>
                    <a:pt x="9240" y="995"/>
                    <a:pt x="1635" y="7533"/>
                    <a:pt x="33" y="12470"/>
                  </a:cubicBezTo>
                  <a:cubicBezTo>
                    <a:pt x="0" y="12570"/>
                    <a:pt x="33" y="12670"/>
                    <a:pt x="133" y="12703"/>
                  </a:cubicBezTo>
                  <a:lnTo>
                    <a:pt x="234" y="12703"/>
                  </a:lnTo>
                  <a:cubicBezTo>
                    <a:pt x="300" y="12703"/>
                    <a:pt x="334" y="12637"/>
                    <a:pt x="367" y="12603"/>
                  </a:cubicBezTo>
                  <a:cubicBezTo>
                    <a:pt x="1968" y="7733"/>
                    <a:pt x="9407" y="1328"/>
                    <a:pt x="12276" y="361"/>
                  </a:cubicBezTo>
                  <a:cubicBezTo>
                    <a:pt x="12376" y="328"/>
                    <a:pt x="12409" y="228"/>
                    <a:pt x="12376" y="128"/>
                  </a:cubicBezTo>
                  <a:cubicBezTo>
                    <a:pt x="12352" y="55"/>
                    <a:pt x="12293" y="1"/>
                    <a:pt x="12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g1846b4bf37c_3_19751"/>
            <p:cNvSpPr/>
            <p:nvPr/>
          </p:nvSpPr>
          <p:spPr>
            <a:xfrm>
              <a:off x="2899750" y="2951725"/>
              <a:ext cx="1027425" cy="1092475"/>
            </a:xfrm>
            <a:custGeom>
              <a:avLst/>
              <a:gdLst/>
              <a:ahLst/>
              <a:cxnLst/>
              <a:rect l="l" t="t" r="r" b="b"/>
              <a:pathLst>
                <a:path w="41097" h="43699" extrusionOk="0">
                  <a:moveTo>
                    <a:pt x="25719" y="0"/>
                  </a:moveTo>
                  <a:lnTo>
                    <a:pt x="0" y="14911"/>
                  </a:lnTo>
                  <a:lnTo>
                    <a:pt x="0" y="33091"/>
                  </a:lnTo>
                  <a:cubicBezTo>
                    <a:pt x="67" y="34125"/>
                    <a:pt x="601" y="35059"/>
                    <a:pt x="1468" y="35626"/>
                  </a:cubicBezTo>
                  <a:lnTo>
                    <a:pt x="13043" y="42397"/>
                  </a:lnTo>
                  <a:cubicBezTo>
                    <a:pt x="14561" y="43265"/>
                    <a:pt x="16554" y="43698"/>
                    <a:pt x="18547" y="43698"/>
                  </a:cubicBezTo>
                  <a:cubicBezTo>
                    <a:pt x="20540" y="43698"/>
                    <a:pt x="22533" y="43265"/>
                    <a:pt x="24051" y="42397"/>
                  </a:cubicBezTo>
                  <a:lnTo>
                    <a:pt x="38795" y="33858"/>
                  </a:lnTo>
                  <a:cubicBezTo>
                    <a:pt x="40329" y="32991"/>
                    <a:pt x="41096" y="31857"/>
                    <a:pt x="41096" y="30689"/>
                  </a:cubicBezTo>
                  <a:lnTo>
                    <a:pt x="41096" y="28654"/>
                  </a:lnTo>
                  <a:lnTo>
                    <a:pt x="27186" y="20749"/>
                  </a:lnTo>
                  <a:cubicBezTo>
                    <a:pt x="26319" y="20181"/>
                    <a:pt x="25785" y="19247"/>
                    <a:pt x="25719" y="18213"/>
                  </a:cubicBezTo>
                  <a:lnTo>
                    <a:pt x="2571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1846b4bf37c_3_19751"/>
            <p:cNvSpPr/>
            <p:nvPr/>
          </p:nvSpPr>
          <p:spPr>
            <a:xfrm>
              <a:off x="2898900" y="3253600"/>
              <a:ext cx="155150" cy="657175"/>
            </a:xfrm>
            <a:custGeom>
              <a:avLst/>
              <a:gdLst/>
              <a:ahLst/>
              <a:cxnLst/>
              <a:rect l="l" t="t" r="r" b="b"/>
              <a:pathLst>
                <a:path w="6206" h="26287" extrusionOk="0">
                  <a:moveTo>
                    <a:pt x="4904" y="1"/>
                  </a:moveTo>
                  <a:lnTo>
                    <a:pt x="1" y="2836"/>
                  </a:lnTo>
                  <a:lnTo>
                    <a:pt x="1" y="21016"/>
                  </a:lnTo>
                  <a:cubicBezTo>
                    <a:pt x="68" y="22050"/>
                    <a:pt x="601" y="22984"/>
                    <a:pt x="1469" y="23551"/>
                  </a:cubicBezTo>
                  <a:lnTo>
                    <a:pt x="6205" y="26286"/>
                  </a:lnTo>
                  <a:lnTo>
                    <a:pt x="6205" y="24218"/>
                  </a:lnTo>
                  <a:lnTo>
                    <a:pt x="3270" y="22517"/>
                  </a:lnTo>
                  <a:cubicBezTo>
                    <a:pt x="2403" y="21950"/>
                    <a:pt x="1835" y="21016"/>
                    <a:pt x="1802" y="19982"/>
                  </a:cubicBezTo>
                  <a:lnTo>
                    <a:pt x="1802" y="5771"/>
                  </a:lnTo>
                  <a:lnTo>
                    <a:pt x="5238" y="3770"/>
                  </a:lnTo>
                  <a:cubicBezTo>
                    <a:pt x="5138" y="2536"/>
                    <a:pt x="5004" y="1235"/>
                    <a:pt x="4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g1846b4bf37c_3_19751"/>
            <p:cNvSpPr/>
            <p:nvPr/>
          </p:nvSpPr>
          <p:spPr>
            <a:xfrm>
              <a:off x="2943950" y="3025950"/>
              <a:ext cx="1002400" cy="966550"/>
            </a:xfrm>
            <a:custGeom>
              <a:avLst/>
              <a:gdLst/>
              <a:ahLst/>
              <a:cxnLst/>
              <a:rect l="l" t="t" r="r" b="b"/>
              <a:pathLst>
                <a:path w="40096" h="38662" extrusionOk="0">
                  <a:moveTo>
                    <a:pt x="25752" y="0"/>
                  </a:moveTo>
                  <a:lnTo>
                    <a:pt x="0" y="14877"/>
                  </a:lnTo>
                  <a:lnTo>
                    <a:pt x="0" y="29088"/>
                  </a:lnTo>
                  <a:cubicBezTo>
                    <a:pt x="33" y="30122"/>
                    <a:pt x="601" y="31056"/>
                    <a:pt x="1468" y="31623"/>
                  </a:cubicBezTo>
                  <a:lnTo>
                    <a:pt x="11275" y="37360"/>
                  </a:lnTo>
                  <a:cubicBezTo>
                    <a:pt x="12793" y="38228"/>
                    <a:pt x="14786" y="38661"/>
                    <a:pt x="16779" y="38661"/>
                  </a:cubicBezTo>
                  <a:cubicBezTo>
                    <a:pt x="18772" y="38661"/>
                    <a:pt x="20765" y="38228"/>
                    <a:pt x="22283" y="37360"/>
                  </a:cubicBezTo>
                  <a:lnTo>
                    <a:pt x="37027" y="28821"/>
                  </a:lnTo>
                  <a:cubicBezTo>
                    <a:pt x="40095" y="27053"/>
                    <a:pt x="40095" y="24217"/>
                    <a:pt x="37027" y="22450"/>
                  </a:cubicBezTo>
                  <a:lnTo>
                    <a:pt x="27220" y="16745"/>
                  </a:lnTo>
                  <a:cubicBezTo>
                    <a:pt x="26352" y="16178"/>
                    <a:pt x="25819" y="15244"/>
                    <a:pt x="25752" y="14210"/>
                  </a:cubicBezTo>
                  <a:lnTo>
                    <a:pt x="2575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g1846b4bf37c_3_19751"/>
            <p:cNvSpPr/>
            <p:nvPr/>
          </p:nvSpPr>
          <p:spPr>
            <a:xfrm>
              <a:off x="2943950" y="3025950"/>
              <a:ext cx="755550" cy="833125"/>
            </a:xfrm>
            <a:custGeom>
              <a:avLst/>
              <a:gdLst/>
              <a:ahLst/>
              <a:cxnLst/>
              <a:rect l="l" t="t" r="r" b="b"/>
              <a:pathLst>
                <a:path w="30222" h="33325" extrusionOk="0">
                  <a:moveTo>
                    <a:pt x="25752" y="0"/>
                  </a:moveTo>
                  <a:lnTo>
                    <a:pt x="0" y="14877"/>
                  </a:lnTo>
                  <a:lnTo>
                    <a:pt x="0" y="29088"/>
                  </a:lnTo>
                  <a:cubicBezTo>
                    <a:pt x="33" y="30122"/>
                    <a:pt x="601" y="31056"/>
                    <a:pt x="1468" y="31623"/>
                  </a:cubicBezTo>
                  <a:lnTo>
                    <a:pt x="4403" y="33324"/>
                  </a:lnTo>
                  <a:lnTo>
                    <a:pt x="30222" y="18480"/>
                  </a:lnTo>
                  <a:lnTo>
                    <a:pt x="27220" y="16745"/>
                  </a:lnTo>
                  <a:cubicBezTo>
                    <a:pt x="26352" y="16178"/>
                    <a:pt x="25819" y="15244"/>
                    <a:pt x="25752" y="14210"/>
                  </a:cubicBezTo>
                  <a:lnTo>
                    <a:pt x="257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g1846b4bf37c_3_19751"/>
            <p:cNvSpPr/>
            <p:nvPr/>
          </p:nvSpPr>
          <p:spPr>
            <a:xfrm>
              <a:off x="3369250" y="3668075"/>
              <a:ext cx="557925" cy="376125"/>
            </a:xfrm>
            <a:custGeom>
              <a:avLst/>
              <a:gdLst/>
              <a:ahLst/>
              <a:cxnLst/>
              <a:rect l="l" t="t" r="r" b="b"/>
              <a:pathLst>
                <a:path w="22317" h="15045" extrusionOk="0">
                  <a:moveTo>
                    <a:pt x="22316" y="0"/>
                  </a:moveTo>
                  <a:cubicBezTo>
                    <a:pt x="22316" y="1134"/>
                    <a:pt x="21549" y="2269"/>
                    <a:pt x="20015" y="3169"/>
                  </a:cubicBezTo>
                  <a:lnTo>
                    <a:pt x="5271" y="11709"/>
                  </a:lnTo>
                  <a:cubicBezTo>
                    <a:pt x="3670" y="12576"/>
                    <a:pt x="1835" y="13010"/>
                    <a:pt x="0" y="13010"/>
                  </a:cubicBezTo>
                  <a:lnTo>
                    <a:pt x="0" y="15044"/>
                  </a:lnTo>
                  <a:cubicBezTo>
                    <a:pt x="1835" y="15044"/>
                    <a:pt x="3670" y="14611"/>
                    <a:pt x="5271" y="13743"/>
                  </a:cubicBezTo>
                  <a:lnTo>
                    <a:pt x="20015" y="5204"/>
                  </a:lnTo>
                  <a:cubicBezTo>
                    <a:pt x="21549" y="4337"/>
                    <a:pt x="22316" y="3203"/>
                    <a:pt x="22316" y="2035"/>
                  </a:cubicBezTo>
                  <a:lnTo>
                    <a:pt x="22316"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g1846b4bf37c_3_19751"/>
            <p:cNvSpPr/>
            <p:nvPr/>
          </p:nvSpPr>
          <p:spPr>
            <a:xfrm>
              <a:off x="1866500" y="456475"/>
              <a:ext cx="2669425" cy="3797150"/>
            </a:xfrm>
            <a:custGeom>
              <a:avLst/>
              <a:gdLst/>
              <a:ahLst/>
              <a:cxnLst/>
              <a:rect l="l" t="t" r="r" b="b"/>
              <a:pathLst>
                <a:path w="106777" h="151886" extrusionOk="0">
                  <a:moveTo>
                    <a:pt x="103336" y="1"/>
                  </a:moveTo>
                  <a:cubicBezTo>
                    <a:pt x="102701" y="1"/>
                    <a:pt x="102064" y="160"/>
                    <a:pt x="101473" y="473"/>
                  </a:cubicBezTo>
                  <a:lnTo>
                    <a:pt x="1835" y="58014"/>
                  </a:lnTo>
                  <a:cubicBezTo>
                    <a:pt x="735" y="58714"/>
                    <a:pt x="67" y="59882"/>
                    <a:pt x="1" y="61183"/>
                  </a:cubicBezTo>
                  <a:lnTo>
                    <a:pt x="1" y="148378"/>
                  </a:lnTo>
                  <a:cubicBezTo>
                    <a:pt x="34" y="149613"/>
                    <a:pt x="668" y="150780"/>
                    <a:pt x="1735" y="151481"/>
                  </a:cubicBezTo>
                  <a:cubicBezTo>
                    <a:pt x="2262" y="151752"/>
                    <a:pt x="2842" y="151886"/>
                    <a:pt x="3425" y="151886"/>
                  </a:cubicBezTo>
                  <a:cubicBezTo>
                    <a:pt x="4060" y="151886"/>
                    <a:pt x="4697" y="151727"/>
                    <a:pt x="5271" y="151414"/>
                  </a:cubicBezTo>
                  <a:lnTo>
                    <a:pt x="104942" y="93873"/>
                  </a:lnTo>
                  <a:cubicBezTo>
                    <a:pt x="106010" y="93172"/>
                    <a:pt x="106710" y="92005"/>
                    <a:pt x="106777" y="90704"/>
                  </a:cubicBezTo>
                  <a:lnTo>
                    <a:pt x="106777" y="3508"/>
                  </a:lnTo>
                  <a:cubicBezTo>
                    <a:pt x="106710" y="2274"/>
                    <a:pt x="106076" y="1106"/>
                    <a:pt x="105042" y="406"/>
                  </a:cubicBezTo>
                  <a:cubicBezTo>
                    <a:pt x="104500" y="134"/>
                    <a:pt x="103919" y="1"/>
                    <a:pt x="1033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g1846b4bf37c_3_19751"/>
            <p:cNvSpPr/>
            <p:nvPr/>
          </p:nvSpPr>
          <p:spPr>
            <a:xfrm>
              <a:off x="1952650" y="511475"/>
              <a:ext cx="2583275" cy="3736900"/>
            </a:xfrm>
            <a:custGeom>
              <a:avLst/>
              <a:gdLst/>
              <a:ahLst/>
              <a:cxnLst/>
              <a:rect l="l" t="t" r="r" b="b"/>
              <a:pathLst>
                <a:path w="103331" h="149476" extrusionOk="0">
                  <a:moveTo>
                    <a:pt x="102302" y="0"/>
                  </a:moveTo>
                  <a:cubicBezTo>
                    <a:pt x="102058" y="0"/>
                    <a:pt x="101784" y="78"/>
                    <a:pt x="101496" y="241"/>
                  </a:cubicBezTo>
                  <a:lnTo>
                    <a:pt x="1858" y="57782"/>
                  </a:lnTo>
                  <a:cubicBezTo>
                    <a:pt x="758" y="58516"/>
                    <a:pt x="91" y="59683"/>
                    <a:pt x="24" y="60984"/>
                  </a:cubicBezTo>
                  <a:lnTo>
                    <a:pt x="24" y="148147"/>
                  </a:lnTo>
                  <a:cubicBezTo>
                    <a:pt x="0" y="148993"/>
                    <a:pt x="408" y="149475"/>
                    <a:pt x="1001" y="149475"/>
                  </a:cubicBezTo>
                  <a:cubicBezTo>
                    <a:pt x="1249" y="149475"/>
                    <a:pt x="1530" y="149391"/>
                    <a:pt x="1825" y="149214"/>
                  </a:cubicBezTo>
                  <a:lnTo>
                    <a:pt x="101496" y="91706"/>
                  </a:lnTo>
                  <a:cubicBezTo>
                    <a:pt x="102564" y="91006"/>
                    <a:pt x="103264" y="89805"/>
                    <a:pt x="103331" y="88537"/>
                  </a:cubicBezTo>
                  <a:lnTo>
                    <a:pt x="103331" y="1308"/>
                  </a:lnTo>
                  <a:cubicBezTo>
                    <a:pt x="103331" y="476"/>
                    <a:pt x="102908" y="0"/>
                    <a:pt x="10230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g1846b4bf37c_3_19751"/>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g1846b4bf37c_3_19751"/>
            <p:cNvSpPr/>
            <p:nvPr/>
          </p:nvSpPr>
          <p:spPr>
            <a:xfrm>
              <a:off x="2038300" y="652500"/>
              <a:ext cx="2410900" cy="3294725"/>
            </a:xfrm>
            <a:custGeom>
              <a:avLst/>
              <a:gdLst/>
              <a:ahLst/>
              <a:cxnLst/>
              <a:rect l="l" t="t" r="r" b="b"/>
              <a:pathLst>
                <a:path w="96436" h="131789" extrusionOk="0">
                  <a:moveTo>
                    <a:pt x="95803" y="1"/>
                  </a:moveTo>
                  <a:cubicBezTo>
                    <a:pt x="95660" y="1"/>
                    <a:pt x="95501" y="44"/>
                    <a:pt x="95335" y="137"/>
                  </a:cubicBezTo>
                  <a:lnTo>
                    <a:pt x="1101" y="54543"/>
                  </a:lnTo>
                  <a:cubicBezTo>
                    <a:pt x="467" y="54976"/>
                    <a:pt x="67" y="55677"/>
                    <a:pt x="0" y="56444"/>
                  </a:cubicBezTo>
                  <a:lnTo>
                    <a:pt x="0" y="130997"/>
                  </a:lnTo>
                  <a:cubicBezTo>
                    <a:pt x="0" y="131493"/>
                    <a:pt x="251" y="131789"/>
                    <a:pt x="611" y="131789"/>
                  </a:cubicBezTo>
                  <a:cubicBezTo>
                    <a:pt x="759" y="131789"/>
                    <a:pt x="926" y="131738"/>
                    <a:pt x="1101" y="131631"/>
                  </a:cubicBezTo>
                  <a:lnTo>
                    <a:pt x="95335" y="77259"/>
                  </a:lnTo>
                  <a:cubicBezTo>
                    <a:pt x="96002" y="76825"/>
                    <a:pt x="96402" y="76125"/>
                    <a:pt x="96436" y="75324"/>
                  </a:cubicBezTo>
                  <a:lnTo>
                    <a:pt x="96436" y="804"/>
                  </a:lnTo>
                  <a:cubicBezTo>
                    <a:pt x="96436" y="298"/>
                    <a:pt x="96174" y="1"/>
                    <a:pt x="95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g1846b4bf37c_3_19751"/>
            <p:cNvSpPr/>
            <p:nvPr/>
          </p:nvSpPr>
          <p:spPr>
            <a:xfrm>
              <a:off x="3209125" y="3312275"/>
              <a:ext cx="101250" cy="122325"/>
            </a:xfrm>
            <a:custGeom>
              <a:avLst/>
              <a:gdLst/>
              <a:ahLst/>
              <a:cxnLst/>
              <a:rect l="l" t="t" r="r" b="b"/>
              <a:pathLst>
                <a:path w="4050" h="4893" extrusionOk="0">
                  <a:moveTo>
                    <a:pt x="2736" y="456"/>
                  </a:moveTo>
                  <a:cubicBezTo>
                    <a:pt x="2836" y="456"/>
                    <a:pt x="2969" y="489"/>
                    <a:pt x="3070" y="556"/>
                  </a:cubicBezTo>
                  <a:cubicBezTo>
                    <a:pt x="3370" y="756"/>
                    <a:pt x="3537" y="1123"/>
                    <a:pt x="3470" y="1490"/>
                  </a:cubicBezTo>
                  <a:cubicBezTo>
                    <a:pt x="3436" y="2624"/>
                    <a:pt x="2836" y="3658"/>
                    <a:pt x="1869" y="4292"/>
                  </a:cubicBezTo>
                  <a:cubicBezTo>
                    <a:pt x="1695" y="4475"/>
                    <a:pt x="1482" y="4555"/>
                    <a:pt x="1273" y="4555"/>
                  </a:cubicBezTo>
                  <a:cubicBezTo>
                    <a:pt x="762" y="4555"/>
                    <a:pt x="278" y="4074"/>
                    <a:pt x="468" y="3458"/>
                  </a:cubicBezTo>
                  <a:cubicBezTo>
                    <a:pt x="534" y="2324"/>
                    <a:pt x="1135" y="1290"/>
                    <a:pt x="2069" y="656"/>
                  </a:cubicBezTo>
                  <a:cubicBezTo>
                    <a:pt x="2269" y="522"/>
                    <a:pt x="2502" y="456"/>
                    <a:pt x="2736" y="456"/>
                  </a:cubicBezTo>
                  <a:close/>
                  <a:moveTo>
                    <a:pt x="2662" y="0"/>
                  </a:moveTo>
                  <a:cubicBezTo>
                    <a:pt x="2392" y="0"/>
                    <a:pt x="2114" y="89"/>
                    <a:pt x="1869" y="289"/>
                  </a:cubicBezTo>
                  <a:cubicBezTo>
                    <a:pt x="768" y="989"/>
                    <a:pt x="101" y="2157"/>
                    <a:pt x="34" y="3458"/>
                  </a:cubicBezTo>
                  <a:cubicBezTo>
                    <a:pt x="1" y="3958"/>
                    <a:pt x="234" y="4459"/>
                    <a:pt x="634" y="4759"/>
                  </a:cubicBezTo>
                  <a:cubicBezTo>
                    <a:pt x="801" y="4859"/>
                    <a:pt x="1001" y="4892"/>
                    <a:pt x="1202" y="4892"/>
                  </a:cubicBezTo>
                  <a:cubicBezTo>
                    <a:pt x="1502" y="4892"/>
                    <a:pt x="1802" y="4792"/>
                    <a:pt x="2069" y="4625"/>
                  </a:cubicBezTo>
                  <a:cubicBezTo>
                    <a:pt x="3170" y="3925"/>
                    <a:pt x="3837" y="2757"/>
                    <a:pt x="3903" y="1456"/>
                  </a:cubicBezTo>
                  <a:cubicBezTo>
                    <a:pt x="4049" y="631"/>
                    <a:pt x="3383" y="0"/>
                    <a:pt x="266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g1846b4bf37c_3_19751"/>
            <p:cNvSpPr/>
            <p:nvPr/>
          </p:nvSpPr>
          <p:spPr>
            <a:xfrm>
              <a:off x="2432750" y="1007000"/>
              <a:ext cx="2425075" cy="3217675"/>
            </a:xfrm>
            <a:custGeom>
              <a:avLst/>
              <a:gdLst/>
              <a:ahLst/>
              <a:cxnLst/>
              <a:rect l="l" t="t" r="r" b="b"/>
              <a:pathLst>
                <a:path w="97003" h="128707" extrusionOk="0">
                  <a:moveTo>
                    <a:pt x="97003" y="0"/>
                  </a:moveTo>
                  <a:lnTo>
                    <a:pt x="0" y="55974"/>
                  </a:lnTo>
                  <a:lnTo>
                    <a:pt x="0" y="127458"/>
                  </a:lnTo>
                  <a:cubicBezTo>
                    <a:pt x="0" y="128200"/>
                    <a:pt x="589" y="128707"/>
                    <a:pt x="1240" y="128707"/>
                  </a:cubicBezTo>
                  <a:cubicBezTo>
                    <a:pt x="1437" y="128707"/>
                    <a:pt x="1641" y="128660"/>
                    <a:pt x="1835" y="128559"/>
                  </a:cubicBezTo>
                  <a:lnTo>
                    <a:pt x="3569" y="127558"/>
                  </a:lnTo>
                  <a:lnTo>
                    <a:pt x="95201" y="74721"/>
                  </a:lnTo>
                  <a:cubicBezTo>
                    <a:pt x="96269" y="74020"/>
                    <a:pt x="96936" y="72853"/>
                    <a:pt x="97003" y="71585"/>
                  </a:cubicBezTo>
                  <a:lnTo>
                    <a:pt x="97003" y="0"/>
                  </a:ln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g1846b4bf37c_3_19751"/>
            <p:cNvSpPr/>
            <p:nvPr/>
          </p:nvSpPr>
          <p:spPr>
            <a:xfrm>
              <a:off x="2432750" y="1007825"/>
              <a:ext cx="2425075" cy="3217325"/>
            </a:xfrm>
            <a:custGeom>
              <a:avLst/>
              <a:gdLst/>
              <a:ahLst/>
              <a:cxnLst/>
              <a:rect l="l" t="t" r="r" b="b"/>
              <a:pathLst>
                <a:path w="97003" h="128693" extrusionOk="0">
                  <a:moveTo>
                    <a:pt x="96602" y="701"/>
                  </a:moveTo>
                  <a:lnTo>
                    <a:pt x="96602" y="71552"/>
                  </a:lnTo>
                  <a:cubicBezTo>
                    <a:pt x="96536" y="72653"/>
                    <a:pt x="95935" y="73687"/>
                    <a:pt x="95001" y="74321"/>
                  </a:cubicBezTo>
                  <a:lnTo>
                    <a:pt x="3369" y="127158"/>
                  </a:lnTo>
                  <a:lnTo>
                    <a:pt x="1635" y="128159"/>
                  </a:lnTo>
                  <a:cubicBezTo>
                    <a:pt x="1501" y="128226"/>
                    <a:pt x="1368" y="128259"/>
                    <a:pt x="1201" y="128259"/>
                  </a:cubicBezTo>
                  <a:cubicBezTo>
                    <a:pt x="1001" y="128259"/>
                    <a:pt x="801" y="128192"/>
                    <a:pt x="634" y="128026"/>
                  </a:cubicBezTo>
                  <a:cubicBezTo>
                    <a:pt x="467" y="127892"/>
                    <a:pt x="400" y="127659"/>
                    <a:pt x="400" y="127425"/>
                  </a:cubicBezTo>
                  <a:lnTo>
                    <a:pt x="400" y="56174"/>
                  </a:lnTo>
                  <a:lnTo>
                    <a:pt x="96602" y="701"/>
                  </a:lnTo>
                  <a:close/>
                  <a:moveTo>
                    <a:pt x="97003" y="1"/>
                  </a:moveTo>
                  <a:lnTo>
                    <a:pt x="0" y="55941"/>
                  </a:lnTo>
                  <a:lnTo>
                    <a:pt x="0" y="127425"/>
                  </a:lnTo>
                  <a:cubicBezTo>
                    <a:pt x="0" y="128126"/>
                    <a:pt x="534" y="128693"/>
                    <a:pt x="1234" y="128693"/>
                  </a:cubicBezTo>
                  <a:cubicBezTo>
                    <a:pt x="1468" y="128693"/>
                    <a:pt x="1668" y="128626"/>
                    <a:pt x="1868" y="128526"/>
                  </a:cubicBezTo>
                  <a:lnTo>
                    <a:pt x="3569" y="127525"/>
                  </a:lnTo>
                  <a:lnTo>
                    <a:pt x="95201" y="74688"/>
                  </a:lnTo>
                  <a:cubicBezTo>
                    <a:pt x="96269" y="73987"/>
                    <a:pt x="96936" y="72820"/>
                    <a:pt x="97003" y="71552"/>
                  </a:cubicBezTo>
                  <a:lnTo>
                    <a:pt x="9700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g1846b4bf37c_3_19751"/>
            <p:cNvSpPr/>
            <p:nvPr/>
          </p:nvSpPr>
          <p:spPr>
            <a:xfrm>
              <a:off x="2374375" y="973650"/>
              <a:ext cx="2483450" cy="1432700"/>
            </a:xfrm>
            <a:custGeom>
              <a:avLst/>
              <a:gdLst/>
              <a:ahLst/>
              <a:cxnLst/>
              <a:rect l="l" t="t" r="r" b="b"/>
              <a:pathLst>
                <a:path w="99338" h="57308" extrusionOk="0">
                  <a:moveTo>
                    <a:pt x="97036" y="0"/>
                  </a:moveTo>
                  <a:lnTo>
                    <a:pt x="0" y="55973"/>
                  </a:lnTo>
                  <a:lnTo>
                    <a:pt x="2335" y="57308"/>
                  </a:lnTo>
                  <a:lnTo>
                    <a:pt x="99338" y="1334"/>
                  </a:lnTo>
                  <a:lnTo>
                    <a:pt x="9703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g1846b4bf37c_3_19751"/>
            <p:cNvSpPr/>
            <p:nvPr/>
          </p:nvSpPr>
          <p:spPr>
            <a:xfrm>
              <a:off x="2374375" y="2372975"/>
              <a:ext cx="74225" cy="1848025"/>
            </a:xfrm>
            <a:custGeom>
              <a:avLst/>
              <a:gdLst/>
              <a:ahLst/>
              <a:cxnLst/>
              <a:rect l="l" t="t" r="r" b="b"/>
              <a:pathLst>
                <a:path w="2969" h="73921" extrusionOk="0">
                  <a:moveTo>
                    <a:pt x="0" y="0"/>
                  </a:moveTo>
                  <a:lnTo>
                    <a:pt x="0" y="71118"/>
                  </a:lnTo>
                  <a:cubicBezTo>
                    <a:pt x="0" y="71185"/>
                    <a:pt x="0" y="71285"/>
                    <a:pt x="0" y="71385"/>
                  </a:cubicBezTo>
                  <a:cubicBezTo>
                    <a:pt x="100" y="71952"/>
                    <a:pt x="434" y="72486"/>
                    <a:pt x="968" y="72786"/>
                  </a:cubicBezTo>
                  <a:lnTo>
                    <a:pt x="2869" y="73887"/>
                  </a:lnTo>
                  <a:lnTo>
                    <a:pt x="2969" y="73920"/>
                  </a:lnTo>
                  <a:cubicBezTo>
                    <a:pt x="2569" y="73720"/>
                    <a:pt x="2335" y="73286"/>
                    <a:pt x="2335" y="72819"/>
                  </a:cubicBezTo>
                  <a:lnTo>
                    <a:pt x="2335" y="13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g1846b4bf37c_3_19751"/>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g1846b4bf37c_3_19751"/>
            <p:cNvSpPr/>
            <p:nvPr/>
          </p:nvSpPr>
          <p:spPr>
            <a:xfrm>
              <a:off x="2374375" y="835425"/>
              <a:ext cx="2483450" cy="1570925"/>
            </a:xfrm>
            <a:custGeom>
              <a:avLst/>
              <a:gdLst/>
              <a:ahLst/>
              <a:cxnLst/>
              <a:rect l="l" t="t" r="r" b="b"/>
              <a:pathLst>
                <a:path w="99338" h="62837" extrusionOk="0">
                  <a:moveTo>
                    <a:pt x="97036" y="0"/>
                  </a:moveTo>
                  <a:cubicBezTo>
                    <a:pt x="96728" y="0"/>
                    <a:pt x="96419" y="75"/>
                    <a:pt x="96135" y="225"/>
                  </a:cubicBezTo>
                  <a:lnTo>
                    <a:pt x="901" y="55131"/>
                  </a:lnTo>
                  <a:cubicBezTo>
                    <a:pt x="367" y="55465"/>
                    <a:pt x="34" y="56065"/>
                    <a:pt x="0" y="56699"/>
                  </a:cubicBezTo>
                  <a:lnTo>
                    <a:pt x="0" y="61536"/>
                  </a:lnTo>
                  <a:lnTo>
                    <a:pt x="2335" y="62837"/>
                  </a:lnTo>
                  <a:lnTo>
                    <a:pt x="99338" y="6897"/>
                  </a:lnTo>
                  <a:lnTo>
                    <a:pt x="99338" y="2060"/>
                  </a:lnTo>
                  <a:cubicBezTo>
                    <a:pt x="99304" y="1426"/>
                    <a:pt x="98971" y="859"/>
                    <a:pt x="98437" y="525"/>
                  </a:cubicBezTo>
                  <a:lnTo>
                    <a:pt x="97937" y="225"/>
                  </a:lnTo>
                  <a:cubicBezTo>
                    <a:pt x="97653" y="75"/>
                    <a:pt x="97345" y="0"/>
                    <a:pt x="970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g1846b4bf37c_3_19751"/>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g1846b4bf37c_3_19751"/>
            <p:cNvSpPr/>
            <p:nvPr/>
          </p:nvSpPr>
          <p:spPr>
            <a:xfrm>
              <a:off x="2432750" y="871125"/>
              <a:ext cx="2425075" cy="1535225"/>
            </a:xfrm>
            <a:custGeom>
              <a:avLst/>
              <a:gdLst/>
              <a:ahLst/>
              <a:cxnLst/>
              <a:rect l="l" t="t" r="r" b="b"/>
              <a:pathLst>
                <a:path w="97003" h="61409" extrusionOk="0">
                  <a:moveTo>
                    <a:pt x="96515" y="0"/>
                  </a:moveTo>
                  <a:cubicBezTo>
                    <a:pt x="96391" y="0"/>
                    <a:pt x="96251" y="42"/>
                    <a:pt x="96102" y="132"/>
                  </a:cubicBezTo>
                  <a:lnTo>
                    <a:pt x="901" y="55038"/>
                  </a:lnTo>
                  <a:cubicBezTo>
                    <a:pt x="367" y="55371"/>
                    <a:pt x="34" y="55972"/>
                    <a:pt x="0" y="56605"/>
                  </a:cubicBezTo>
                  <a:lnTo>
                    <a:pt x="0" y="61409"/>
                  </a:lnTo>
                  <a:lnTo>
                    <a:pt x="97003" y="5469"/>
                  </a:lnTo>
                  <a:lnTo>
                    <a:pt x="97003" y="632"/>
                  </a:lnTo>
                  <a:cubicBezTo>
                    <a:pt x="97003" y="234"/>
                    <a:pt x="96805" y="0"/>
                    <a:pt x="965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g1846b4bf37c_3_19751"/>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g1846b4bf37c_3_19751"/>
            <p:cNvSpPr/>
            <p:nvPr/>
          </p:nvSpPr>
          <p:spPr>
            <a:xfrm>
              <a:off x="2374375" y="2230375"/>
              <a:ext cx="64225" cy="175975"/>
            </a:xfrm>
            <a:custGeom>
              <a:avLst/>
              <a:gdLst/>
              <a:ahLst/>
              <a:cxnLst/>
              <a:rect l="l" t="t" r="r" b="b"/>
              <a:pathLst>
                <a:path w="2569" h="7039" extrusionOk="0">
                  <a:moveTo>
                    <a:pt x="267" y="0"/>
                  </a:moveTo>
                  <a:cubicBezTo>
                    <a:pt x="100" y="267"/>
                    <a:pt x="34" y="567"/>
                    <a:pt x="0" y="901"/>
                  </a:cubicBezTo>
                  <a:lnTo>
                    <a:pt x="0" y="5704"/>
                  </a:lnTo>
                  <a:lnTo>
                    <a:pt x="2335" y="7039"/>
                  </a:lnTo>
                  <a:lnTo>
                    <a:pt x="2335" y="2235"/>
                  </a:lnTo>
                  <a:cubicBezTo>
                    <a:pt x="2335" y="1902"/>
                    <a:pt x="2435" y="1602"/>
                    <a:pt x="2569" y="1335"/>
                  </a:cubicBezTo>
                  <a:lnTo>
                    <a:pt x="2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g1846b4bf37c_3_19751"/>
            <p:cNvSpPr/>
            <p:nvPr/>
          </p:nvSpPr>
          <p:spPr>
            <a:xfrm>
              <a:off x="4751900" y="963200"/>
              <a:ext cx="41725" cy="54275"/>
            </a:xfrm>
            <a:custGeom>
              <a:avLst/>
              <a:gdLst/>
              <a:ahLst/>
              <a:cxnLst/>
              <a:rect l="l" t="t" r="r" b="b"/>
              <a:pathLst>
                <a:path w="1669" h="2171" extrusionOk="0">
                  <a:moveTo>
                    <a:pt x="1219" y="0"/>
                  </a:moveTo>
                  <a:cubicBezTo>
                    <a:pt x="1104" y="0"/>
                    <a:pt x="974" y="38"/>
                    <a:pt x="834" y="118"/>
                  </a:cubicBezTo>
                  <a:cubicBezTo>
                    <a:pt x="367" y="418"/>
                    <a:pt x="34" y="985"/>
                    <a:pt x="0" y="1586"/>
                  </a:cubicBezTo>
                  <a:cubicBezTo>
                    <a:pt x="0" y="1960"/>
                    <a:pt x="197" y="2170"/>
                    <a:pt x="465" y="2170"/>
                  </a:cubicBezTo>
                  <a:cubicBezTo>
                    <a:pt x="578" y="2170"/>
                    <a:pt x="705" y="2132"/>
                    <a:pt x="834" y="2053"/>
                  </a:cubicBezTo>
                  <a:cubicBezTo>
                    <a:pt x="1335" y="1719"/>
                    <a:pt x="1668" y="1185"/>
                    <a:pt x="1668" y="585"/>
                  </a:cubicBezTo>
                  <a:cubicBezTo>
                    <a:pt x="1668" y="210"/>
                    <a:pt x="1488" y="0"/>
                    <a:pt x="121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g1846b4bf37c_3_19751"/>
            <p:cNvSpPr/>
            <p:nvPr/>
          </p:nvSpPr>
          <p:spPr>
            <a:xfrm>
              <a:off x="4667675" y="1011725"/>
              <a:ext cx="41725" cy="54775"/>
            </a:xfrm>
            <a:custGeom>
              <a:avLst/>
              <a:gdLst/>
              <a:ahLst/>
              <a:cxnLst/>
              <a:rect l="l" t="t" r="r" b="b"/>
              <a:pathLst>
                <a:path w="1669" h="2191" extrusionOk="0">
                  <a:moveTo>
                    <a:pt x="1186" y="1"/>
                  </a:moveTo>
                  <a:cubicBezTo>
                    <a:pt x="1077" y="1"/>
                    <a:pt x="957" y="36"/>
                    <a:pt x="834" y="112"/>
                  </a:cubicBezTo>
                  <a:cubicBezTo>
                    <a:pt x="334" y="445"/>
                    <a:pt x="34" y="979"/>
                    <a:pt x="0" y="1579"/>
                  </a:cubicBezTo>
                  <a:cubicBezTo>
                    <a:pt x="0" y="1962"/>
                    <a:pt x="189" y="2191"/>
                    <a:pt x="468" y="2191"/>
                  </a:cubicBezTo>
                  <a:cubicBezTo>
                    <a:pt x="578" y="2191"/>
                    <a:pt x="702" y="2155"/>
                    <a:pt x="834" y="2080"/>
                  </a:cubicBezTo>
                  <a:cubicBezTo>
                    <a:pt x="1335" y="1746"/>
                    <a:pt x="1635" y="1179"/>
                    <a:pt x="1668" y="612"/>
                  </a:cubicBezTo>
                  <a:cubicBezTo>
                    <a:pt x="1668" y="229"/>
                    <a:pt x="1462" y="1"/>
                    <a:pt x="118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g1846b4bf37c_3_19751"/>
            <p:cNvSpPr/>
            <p:nvPr/>
          </p:nvSpPr>
          <p:spPr>
            <a:xfrm>
              <a:off x="4582600" y="1060775"/>
              <a:ext cx="41725" cy="54925"/>
            </a:xfrm>
            <a:custGeom>
              <a:avLst/>
              <a:gdLst/>
              <a:ahLst/>
              <a:cxnLst/>
              <a:rect l="l" t="t" r="r" b="b"/>
              <a:pathLst>
                <a:path w="1669" h="2197" extrusionOk="0">
                  <a:moveTo>
                    <a:pt x="1215" y="1"/>
                  </a:moveTo>
                  <a:cubicBezTo>
                    <a:pt x="1102" y="1"/>
                    <a:pt x="973" y="39"/>
                    <a:pt x="835" y="118"/>
                  </a:cubicBezTo>
                  <a:cubicBezTo>
                    <a:pt x="334" y="451"/>
                    <a:pt x="34" y="985"/>
                    <a:pt x="1" y="1585"/>
                  </a:cubicBezTo>
                  <a:cubicBezTo>
                    <a:pt x="1" y="1968"/>
                    <a:pt x="207" y="2197"/>
                    <a:pt x="483" y="2197"/>
                  </a:cubicBezTo>
                  <a:cubicBezTo>
                    <a:pt x="592" y="2197"/>
                    <a:pt x="712" y="2161"/>
                    <a:pt x="835" y="2086"/>
                  </a:cubicBezTo>
                  <a:cubicBezTo>
                    <a:pt x="1335" y="1752"/>
                    <a:pt x="1635" y="1185"/>
                    <a:pt x="1669" y="618"/>
                  </a:cubicBezTo>
                  <a:cubicBezTo>
                    <a:pt x="1669" y="218"/>
                    <a:pt x="1486" y="1"/>
                    <a:pt x="121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g1846b4bf37c_3_19751"/>
            <p:cNvSpPr/>
            <p:nvPr/>
          </p:nvSpPr>
          <p:spPr>
            <a:xfrm>
              <a:off x="2432750" y="2049400"/>
              <a:ext cx="619625" cy="2175275"/>
            </a:xfrm>
            <a:custGeom>
              <a:avLst/>
              <a:gdLst/>
              <a:ahLst/>
              <a:cxnLst/>
              <a:rect l="l" t="t" r="r" b="b"/>
              <a:pathLst>
                <a:path w="24785" h="87011" extrusionOk="0">
                  <a:moveTo>
                    <a:pt x="24785" y="1"/>
                  </a:moveTo>
                  <a:lnTo>
                    <a:pt x="0" y="14278"/>
                  </a:lnTo>
                  <a:lnTo>
                    <a:pt x="0" y="85762"/>
                  </a:lnTo>
                  <a:cubicBezTo>
                    <a:pt x="0" y="86504"/>
                    <a:pt x="589" y="87011"/>
                    <a:pt x="1240" y="87011"/>
                  </a:cubicBezTo>
                  <a:cubicBezTo>
                    <a:pt x="1437" y="87011"/>
                    <a:pt x="1641" y="86964"/>
                    <a:pt x="1835" y="86863"/>
                  </a:cubicBezTo>
                  <a:lnTo>
                    <a:pt x="3569" y="85862"/>
                  </a:lnTo>
                  <a:lnTo>
                    <a:pt x="24785" y="73620"/>
                  </a:lnTo>
                  <a:lnTo>
                    <a:pt x="2478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g1846b4bf37c_3_19751"/>
            <p:cNvSpPr/>
            <p:nvPr/>
          </p:nvSpPr>
          <p:spPr>
            <a:xfrm>
              <a:off x="3094050" y="1090400"/>
              <a:ext cx="1712900" cy="2725300"/>
            </a:xfrm>
            <a:custGeom>
              <a:avLst/>
              <a:gdLst/>
              <a:ahLst/>
              <a:cxnLst/>
              <a:rect l="l" t="t" r="r" b="b"/>
              <a:pathLst>
                <a:path w="68516" h="109012" extrusionOk="0">
                  <a:moveTo>
                    <a:pt x="68516" y="0"/>
                  </a:moveTo>
                  <a:lnTo>
                    <a:pt x="0" y="39562"/>
                  </a:lnTo>
                  <a:lnTo>
                    <a:pt x="0" y="109011"/>
                  </a:lnTo>
                  <a:lnTo>
                    <a:pt x="68516" y="69450"/>
                  </a:lnTo>
                  <a:lnTo>
                    <a:pt x="6851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g1846b4bf37c_3_19751"/>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g1846b4bf37c_3_19751"/>
            <p:cNvSpPr/>
            <p:nvPr/>
          </p:nvSpPr>
          <p:spPr>
            <a:xfrm>
              <a:off x="2501950" y="2257100"/>
              <a:ext cx="421175" cy="303650"/>
            </a:xfrm>
            <a:custGeom>
              <a:avLst/>
              <a:gdLst/>
              <a:ahLst/>
              <a:cxnLst/>
              <a:rect l="l" t="t" r="r" b="b"/>
              <a:pathLst>
                <a:path w="16847" h="12146" extrusionOk="0">
                  <a:moveTo>
                    <a:pt x="16549" y="0"/>
                  </a:moveTo>
                  <a:cubicBezTo>
                    <a:pt x="16486" y="0"/>
                    <a:pt x="16417" y="21"/>
                    <a:pt x="16346" y="66"/>
                  </a:cubicBezTo>
                  <a:lnTo>
                    <a:pt x="501" y="9205"/>
                  </a:lnTo>
                  <a:cubicBezTo>
                    <a:pt x="201" y="9406"/>
                    <a:pt x="1" y="9772"/>
                    <a:pt x="1" y="10139"/>
                  </a:cubicBezTo>
                  <a:lnTo>
                    <a:pt x="1" y="11774"/>
                  </a:lnTo>
                  <a:cubicBezTo>
                    <a:pt x="1" y="12010"/>
                    <a:pt x="118" y="12146"/>
                    <a:pt x="281" y="12146"/>
                  </a:cubicBezTo>
                  <a:cubicBezTo>
                    <a:pt x="348" y="12146"/>
                    <a:pt x="423" y="12123"/>
                    <a:pt x="501" y="12074"/>
                  </a:cubicBezTo>
                  <a:lnTo>
                    <a:pt x="16346" y="2934"/>
                  </a:lnTo>
                  <a:cubicBezTo>
                    <a:pt x="16646" y="2734"/>
                    <a:pt x="16846" y="2401"/>
                    <a:pt x="16846" y="2034"/>
                  </a:cubicBezTo>
                  <a:lnTo>
                    <a:pt x="16846" y="399"/>
                  </a:lnTo>
                  <a:cubicBezTo>
                    <a:pt x="16846" y="155"/>
                    <a:pt x="16721" y="0"/>
                    <a:pt x="165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g1846b4bf37c_3_19751"/>
            <p:cNvSpPr/>
            <p:nvPr/>
          </p:nvSpPr>
          <p:spPr>
            <a:xfrm>
              <a:off x="2948100" y="2223850"/>
              <a:ext cx="52575" cy="61575"/>
            </a:xfrm>
            <a:custGeom>
              <a:avLst/>
              <a:gdLst/>
              <a:ahLst/>
              <a:cxnLst/>
              <a:rect l="l" t="t" r="r" b="b"/>
              <a:pathLst>
                <a:path w="2103" h="2463" extrusionOk="0">
                  <a:moveTo>
                    <a:pt x="1168" y="361"/>
                  </a:moveTo>
                  <a:cubicBezTo>
                    <a:pt x="1235" y="428"/>
                    <a:pt x="1335" y="562"/>
                    <a:pt x="1335" y="862"/>
                  </a:cubicBezTo>
                  <a:cubicBezTo>
                    <a:pt x="1335" y="1329"/>
                    <a:pt x="1135" y="1762"/>
                    <a:pt x="768" y="2063"/>
                  </a:cubicBezTo>
                  <a:cubicBezTo>
                    <a:pt x="721" y="2086"/>
                    <a:pt x="674" y="2110"/>
                    <a:pt x="627" y="2110"/>
                  </a:cubicBezTo>
                  <a:cubicBezTo>
                    <a:pt x="607" y="2110"/>
                    <a:pt x="587" y="2106"/>
                    <a:pt x="568" y="2096"/>
                  </a:cubicBezTo>
                  <a:cubicBezTo>
                    <a:pt x="501" y="2029"/>
                    <a:pt x="401" y="1896"/>
                    <a:pt x="401" y="1596"/>
                  </a:cubicBezTo>
                  <a:cubicBezTo>
                    <a:pt x="401" y="1129"/>
                    <a:pt x="601" y="695"/>
                    <a:pt x="968" y="395"/>
                  </a:cubicBezTo>
                  <a:cubicBezTo>
                    <a:pt x="1002" y="395"/>
                    <a:pt x="1035" y="361"/>
                    <a:pt x="1102" y="361"/>
                  </a:cubicBezTo>
                  <a:close/>
                  <a:moveTo>
                    <a:pt x="1100" y="1"/>
                  </a:moveTo>
                  <a:cubicBezTo>
                    <a:pt x="984" y="1"/>
                    <a:pt x="865" y="36"/>
                    <a:pt x="768" y="95"/>
                  </a:cubicBezTo>
                  <a:cubicBezTo>
                    <a:pt x="301" y="462"/>
                    <a:pt x="34" y="1029"/>
                    <a:pt x="34" y="1596"/>
                  </a:cubicBezTo>
                  <a:cubicBezTo>
                    <a:pt x="1" y="1929"/>
                    <a:pt x="134" y="2229"/>
                    <a:pt x="401" y="2396"/>
                  </a:cubicBezTo>
                  <a:cubicBezTo>
                    <a:pt x="468" y="2463"/>
                    <a:pt x="535" y="2463"/>
                    <a:pt x="635" y="2463"/>
                  </a:cubicBezTo>
                  <a:cubicBezTo>
                    <a:pt x="735" y="2463"/>
                    <a:pt x="868" y="2430"/>
                    <a:pt x="968" y="2396"/>
                  </a:cubicBezTo>
                  <a:cubicBezTo>
                    <a:pt x="1135" y="2263"/>
                    <a:pt x="1268" y="2129"/>
                    <a:pt x="1369" y="1963"/>
                  </a:cubicBezTo>
                  <a:lnTo>
                    <a:pt x="1769" y="2330"/>
                  </a:lnTo>
                  <a:cubicBezTo>
                    <a:pt x="1802" y="2363"/>
                    <a:pt x="1836" y="2396"/>
                    <a:pt x="1869" y="2396"/>
                  </a:cubicBezTo>
                  <a:cubicBezTo>
                    <a:pt x="1936" y="2396"/>
                    <a:pt x="1969" y="2363"/>
                    <a:pt x="2002" y="2330"/>
                  </a:cubicBezTo>
                  <a:cubicBezTo>
                    <a:pt x="2102" y="2263"/>
                    <a:pt x="2069" y="2129"/>
                    <a:pt x="2002" y="2063"/>
                  </a:cubicBezTo>
                  <a:lnTo>
                    <a:pt x="1535" y="1629"/>
                  </a:lnTo>
                  <a:cubicBezTo>
                    <a:pt x="1635" y="1362"/>
                    <a:pt x="1669" y="1129"/>
                    <a:pt x="1669" y="862"/>
                  </a:cubicBezTo>
                  <a:cubicBezTo>
                    <a:pt x="1735" y="562"/>
                    <a:pt x="1602" y="261"/>
                    <a:pt x="1335" y="61"/>
                  </a:cubicBezTo>
                  <a:cubicBezTo>
                    <a:pt x="1265" y="19"/>
                    <a:pt x="1184" y="1"/>
                    <a:pt x="11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g1846b4bf37c_3_19751"/>
            <p:cNvSpPr/>
            <p:nvPr/>
          </p:nvSpPr>
          <p:spPr>
            <a:xfrm>
              <a:off x="2501125" y="2653175"/>
              <a:ext cx="10875" cy="31725"/>
            </a:xfrm>
            <a:custGeom>
              <a:avLst/>
              <a:gdLst/>
              <a:ahLst/>
              <a:cxnLst/>
              <a:rect l="l" t="t" r="r" b="b"/>
              <a:pathLst>
                <a:path w="435" h="1269" extrusionOk="0">
                  <a:moveTo>
                    <a:pt x="401" y="0"/>
                  </a:moveTo>
                  <a:lnTo>
                    <a:pt x="67" y="234"/>
                  </a:lnTo>
                  <a:cubicBezTo>
                    <a:pt x="34" y="234"/>
                    <a:pt x="0" y="267"/>
                    <a:pt x="0" y="301"/>
                  </a:cubicBezTo>
                  <a:lnTo>
                    <a:pt x="0" y="1268"/>
                  </a:lnTo>
                  <a:lnTo>
                    <a:pt x="67" y="1268"/>
                  </a:lnTo>
                  <a:lnTo>
                    <a:pt x="401" y="1068"/>
                  </a:lnTo>
                  <a:cubicBezTo>
                    <a:pt x="434" y="1068"/>
                    <a:pt x="434" y="1035"/>
                    <a:pt x="434" y="1001"/>
                  </a:cubicBezTo>
                  <a:lnTo>
                    <a:pt x="434" y="34"/>
                  </a:lnTo>
                  <a:cubicBezTo>
                    <a:pt x="434" y="0"/>
                    <a:pt x="401"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g1846b4bf37c_3_19751"/>
            <p:cNvSpPr/>
            <p:nvPr/>
          </p:nvSpPr>
          <p:spPr>
            <a:xfrm>
              <a:off x="2514475" y="2646500"/>
              <a:ext cx="10850" cy="30875"/>
            </a:xfrm>
            <a:custGeom>
              <a:avLst/>
              <a:gdLst/>
              <a:ahLst/>
              <a:cxnLst/>
              <a:rect l="l" t="t" r="r" b="b"/>
              <a:pathLst>
                <a:path w="434" h="1235" extrusionOk="0">
                  <a:moveTo>
                    <a:pt x="400" y="1"/>
                  </a:moveTo>
                  <a:lnTo>
                    <a:pt x="34" y="167"/>
                  </a:lnTo>
                  <a:cubicBezTo>
                    <a:pt x="34" y="201"/>
                    <a:pt x="0" y="234"/>
                    <a:pt x="0" y="267"/>
                  </a:cubicBezTo>
                  <a:lnTo>
                    <a:pt x="0" y="1201"/>
                  </a:lnTo>
                  <a:cubicBezTo>
                    <a:pt x="0" y="1235"/>
                    <a:pt x="34" y="1235"/>
                    <a:pt x="34" y="1235"/>
                  </a:cubicBezTo>
                  <a:lnTo>
                    <a:pt x="400" y="1035"/>
                  </a:lnTo>
                  <a:cubicBezTo>
                    <a:pt x="434" y="1035"/>
                    <a:pt x="434" y="1001"/>
                    <a:pt x="434" y="968"/>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g1846b4bf37c_3_19751"/>
            <p:cNvSpPr/>
            <p:nvPr/>
          </p:nvSpPr>
          <p:spPr>
            <a:xfrm>
              <a:off x="2527800" y="2638175"/>
              <a:ext cx="10875" cy="31700"/>
            </a:xfrm>
            <a:custGeom>
              <a:avLst/>
              <a:gdLst/>
              <a:ahLst/>
              <a:cxnLst/>
              <a:rect l="l" t="t" r="r" b="b"/>
              <a:pathLst>
                <a:path w="435" h="1268" extrusionOk="0">
                  <a:moveTo>
                    <a:pt x="401" y="0"/>
                  </a:moveTo>
                  <a:lnTo>
                    <a:pt x="34" y="200"/>
                  </a:lnTo>
                  <a:cubicBezTo>
                    <a:pt x="34" y="234"/>
                    <a:pt x="1" y="234"/>
                    <a:pt x="1" y="267"/>
                  </a:cubicBezTo>
                  <a:lnTo>
                    <a:pt x="1" y="1234"/>
                  </a:lnTo>
                  <a:cubicBezTo>
                    <a:pt x="1" y="1268"/>
                    <a:pt x="34" y="1268"/>
                    <a:pt x="34" y="1268"/>
                  </a:cubicBezTo>
                  <a:lnTo>
                    <a:pt x="401" y="1067"/>
                  </a:lnTo>
                  <a:cubicBezTo>
                    <a:pt x="435" y="1034"/>
                    <a:pt x="435" y="1001"/>
                    <a:pt x="435" y="1001"/>
                  </a:cubicBezTo>
                  <a:lnTo>
                    <a:pt x="435" y="33"/>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g1846b4bf37c_3_19751"/>
            <p:cNvSpPr/>
            <p:nvPr/>
          </p:nvSpPr>
          <p:spPr>
            <a:xfrm>
              <a:off x="2501125" y="2684025"/>
              <a:ext cx="10875" cy="32550"/>
            </a:xfrm>
            <a:custGeom>
              <a:avLst/>
              <a:gdLst/>
              <a:ahLst/>
              <a:cxnLst/>
              <a:rect l="l" t="t" r="r" b="b"/>
              <a:pathLst>
                <a:path w="435" h="1302" extrusionOk="0">
                  <a:moveTo>
                    <a:pt x="401" y="1"/>
                  </a:moveTo>
                  <a:lnTo>
                    <a:pt x="67" y="234"/>
                  </a:lnTo>
                  <a:cubicBezTo>
                    <a:pt x="34" y="234"/>
                    <a:pt x="0" y="268"/>
                    <a:pt x="0" y="301"/>
                  </a:cubicBezTo>
                  <a:lnTo>
                    <a:pt x="0" y="1268"/>
                  </a:lnTo>
                  <a:cubicBezTo>
                    <a:pt x="0" y="1302"/>
                    <a:pt x="67" y="1302"/>
                    <a:pt x="67" y="1302"/>
                  </a:cubicBezTo>
                  <a:lnTo>
                    <a:pt x="401" y="1068"/>
                  </a:lnTo>
                  <a:cubicBezTo>
                    <a:pt x="434" y="1068"/>
                    <a:pt x="434" y="1035"/>
                    <a:pt x="434" y="1001"/>
                  </a:cubicBezTo>
                  <a:lnTo>
                    <a:pt x="434" y="34"/>
                  </a:lnTo>
                  <a:cubicBezTo>
                    <a:pt x="434" y="1"/>
                    <a:pt x="401" y="1"/>
                    <a:pt x="4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g1846b4bf37c_3_19751"/>
            <p:cNvSpPr/>
            <p:nvPr/>
          </p:nvSpPr>
          <p:spPr>
            <a:xfrm>
              <a:off x="2514475" y="2677350"/>
              <a:ext cx="10850" cy="30900"/>
            </a:xfrm>
            <a:custGeom>
              <a:avLst/>
              <a:gdLst/>
              <a:ahLst/>
              <a:cxnLst/>
              <a:rect l="l" t="t" r="r" b="b"/>
              <a:pathLst>
                <a:path w="434" h="1236" extrusionOk="0">
                  <a:moveTo>
                    <a:pt x="400" y="1"/>
                  </a:moveTo>
                  <a:lnTo>
                    <a:pt x="34" y="201"/>
                  </a:lnTo>
                  <a:cubicBezTo>
                    <a:pt x="34" y="201"/>
                    <a:pt x="0" y="234"/>
                    <a:pt x="0" y="268"/>
                  </a:cubicBezTo>
                  <a:lnTo>
                    <a:pt x="0" y="1202"/>
                  </a:lnTo>
                  <a:cubicBezTo>
                    <a:pt x="0" y="1235"/>
                    <a:pt x="34" y="1235"/>
                    <a:pt x="34" y="1235"/>
                  </a:cubicBezTo>
                  <a:lnTo>
                    <a:pt x="400" y="1035"/>
                  </a:lnTo>
                  <a:cubicBezTo>
                    <a:pt x="434" y="1035"/>
                    <a:pt x="434" y="1002"/>
                    <a:pt x="434" y="1002"/>
                  </a:cubicBezTo>
                  <a:lnTo>
                    <a:pt x="434" y="34"/>
                  </a:lnTo>
                  <a:cubicBezTo>
                    <a:pt x="434" y="1"/>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g1846b4bf37c_3_19751"/>
            <p:cNvSpPr/>
            <p:nvPr/>
          </p:nvSpPr>
          <p:spPr>
            <a:xfrm>
              <a:off x="2527800" y="2669025"/>
              <a:ext cx="10875" cy="31700"/>
            </a:xfrm>
            <a:custGeom>
              <a:avLst/>
              <a:gdLst/>
              <a:ahLst/>
              <a:cxnLst/>
              <a:rect l="l" t="t" r="r" b="b"/>
              <a:pathLst>
                <a:path w="435" h="1268" extrusionOk="0">
                  <a:moveTo>
                    <a:pt x="401" y="0"/>
                  </a:moveTo>
                  <a:lnTo>
                    <a:pt x="34" y="200"/>
                  </a:lnTo>
                  <a:cubicBezTo>
                    <a:pt x="34" y="234"/>
                    <a:pt x="1" y="267"/>
                    <a:pt x="1" y="267"/>
                  </a:cubicBezTo>
                  <a:lnTo>
                    <a:pt x="1" y="1234"/>
                  </a:lnTo>
                  <a:cubicBezTo>
                    <a:pt x="1" y="1268"/>
                    <a:pt x="34" y="1268"/>
                    <a:pt x="34" y="1268"/>
                  </a:cubicBezTo>
                  <a:lnTo>
                    <a:pt x="401" y="1068"/>
                  </a:lnTo>
                  <a:cubicBezTo>
                    <a:pt x="435" y="1034"/>
                    <a:pt x="435" y="1034"/>
                    <a:pt x="435" y="1001"/>
                  </a:cubicBezTo>
                  <a:lnTo>
                    <a:pt x="435" y="34"/>
                  </a:lnTo>
                  <a:cubicBezTo>
                    <a:pt x="435" y="0"/>
                    <a:pt x="435" y="0"/>
                    <a:pt x="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g1846b4bf37c_3_19751"/>
            <p:cNvSpPr/>
            <p:nvPr/>
          </p:nvSpPr>
          <p:spPr>
            <a:xfrm>
              <a:off x="2501950" y="2764300"/>
              <a:ext cx="12325" cy="28500"/>
            </a:xfrm>
            <a:custGeom>
              <a:avLst/>
              <a:gdLst/>
              <a:ahLst/>
              <a:cxnLst/>
              <a:rect l="l" t="t" r="r" b="b"/>
              <a:pathLst>
                <a:path w="493" h="1140" extrusionOk="0">
                  <a:moveTo>
                    <a:pt x="451" y="0"/>
                  </a:moveTo>
                  <a:cubicBezTo>
                    <a:pt x="443" y="0"/>
                    <a:pt x="434" y="9"/>
                    <a:pt x="434" y="25"/>
                  </a:cubicBezTo>
                  <a:lnTo>
                    <a:pt x="1" y="793"/>
                  </a:lnTo>
                  <a:lnTo>
                    <a:pt x="1" y="893"/>
                  </a:lnTo>
                  <a:lnTo>
                    <a:pt x="434" y="1126"/>
                  </a:lnTo>
                  <a:cubicBezTo>
                    <a:pt x="434" y="1135"/>
                    <a:pt x="439" y="1139"/>
                    <a:pt x="446" y="1139"/>
                  </a:cubicBezTo>
                  <a:cubicBezTo>
                    <a:pt x="463" y="1139"/>
                    <a:pt x="492" y="1108"/>
                    <a:pt x="468" y="1059"/>
                  </a:cubicBezTo>
                  <a:lnTo>
                    <a:pt x="468" y="25"/>
                  </a:lnTo>
                  <a:cubicBezTo>
                    <a:pt x="468" y="9"/>
                    <a:pt x="459" y="0"/>
                    <a:pt x="4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g1846b4bf37c_3_19751"/>
            <p:cNvSpPr/>
            <p:nvPr/>
          </p:nvSpPr>
          <p:spPr>
            <a:xfrm>
              <a:off x="2506125" y="2769925"/>
              <a:ext cx="16700" cy="15350"/>
            </a:xfrm>
            <a:custGeom>
              <a:avLst/>
              <a:gdLst/>
              <a:ahLst/>
              <a:cxnLst/>
              <a:rect l="l" t="t" r="r" b="b"/>
              <a:pathLst>
                <a:path w="668" h="614" extrusionOk="0">
                  <a:moveTo>
                    <a:pt x="668" y="0"/>
                  </a:moveTo>
                  <a:lnTo>
                    <a:pt x="67" y="334"/>
                  </a:lnTo>
                  <a:cubicBezTo>
                    <a:pt x="34" y="367"/>
                    <a:pt x="1" y="434"/>
                    <a:pt x="1" y="501"/>
                  </a:cubicBezTo>
                  <a:cubicBezTo>
                    <a:pt x="1" y="576"/>
                    <a:pt x="19" y="613"/>
                    <a:pt x="43" y="613"/>
                  </a:cubicBezTo>
                  <a:cubicBezTo>
                    <a:pt x="51" y="613"/>
                    <a:pt x="59" y="609"/>
                    <a:pt x="67" y="601"/>
                  </a:cubicBezTo>
                  <a:lnTo>
                    <a:pt x="668" y="267"/>
                  </a:lnTo>
                  <a:lnTo>
                    <a:pt x="6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g1846b4bf37c_3_19751"/>
            <p:cNvSpPr/>
            <p:nvPr/>
          </p:nvSpPr>
          <p:spPr>
            <a:xfrm>
              <a:off x="2525300" y="2765750"/>
              <a:ext cx="5025" cy="9200"/>
            </a:xfrm>
            <a:custGeom>
              <a:avLst/>
              <a:gdLst/>
              <a:ahLst/>
              <a:cxnLst/>
              <a:rect l="l" t="t" r="r" b="b"/>
              <a:pathLst>
                <a:path w="201" h="368" extrusionOk="0">
                  <a:moveTo>
                    <a:pt x="201" y="1"/>
                  </a:moveTo>
                  <a:lnTo>
                    <a:pt x="1" y="101"/>
                  </a:lnTo>
                  <a:lnTo>
                    <a:pt x="1" y="368"/>
                  </a:lnTo>
                  <a:lnTo>
                    <a:pt x="201" y="268"/>
                  </a:lnTo>
                  <a:lnTo>
                    <a:pt x="20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g1846b4bf37c_3_19751"/>
            <p:cNvSpPr/>
            <p:nvPr/>
          </p:nvSpPr>
          <p:spPr>
            <a:xfrm>
              <a:off x="2532825" y="2758750"/>
              <a:ext cx="10850" cy="32350"/>
            </a:xfrm>
            <a:custGeom>
              <a:avLst/>
              <a:gdLst/>
              <a:ahLst/>
              <a:cxnLst/>
              <a:rect l="l" t="t" r="r" b="b"/>
              <a:pathLst>
                <a:path w="434" h="1294" extrusionOk="0">
                  <a:moveTo>
                    <a:pt x="366" y="1"/>
                  </a:moveTo>
                  <a:cubicBezTo>
                    <a:pt x="354" y="1"/>
                    <a:pt x="343" y="5"/>
                    <a:pt x="334" y="14"/>
                  </a:cubicBezTo>
                  <a:lnTo>
                    <a:pt x="0" y="181"/>
                  </a:lnTo>
                  <a:lnTo>
                    <a:pt x="0" y="447"/>
                  </a:lnTo>
                  <a:lnTo>
                    <a:pt x="234" y="314"/>
                  </a:lnTo>
                  <a:lnTo>
                    <a:pt x="234" y="1181"/>
                  </a:lnTo>
                  <a:cubicBezTo>
                    <a:pt x="234" y="1256"/>
                    <a:pt x="252" y="1294"/>
                    <a:pt x="290" y="1294"/>
                  </a:cubicBezTo>
                  <a:cubicBezTo>
                    <a:pt x="302" y="1294"/>
                    <a:pt x="317" y="1290"/>
                    <a:pt x="334" y="1281"/>
                  </a:cubicBezTo>
                  <a:cubicBezTo>
                    <a:pt x="400" y="1215"/>
                    <a:pt x="434" y="1148"/>
                    <a:pt x="434" y="1081"/>
                  </a:cubicBezTo>
                  <a:lnTo>
                    <a:pt x="434" y="81"/>
                  </a:lnTo>
                  <a:cubicBezTo>
                    <a:pt x="434" y="32"/>
                    <a:pt x="398" y="1"/>
                    <a:pt x="3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g1846b4bf37c_3_19751"/>
            <p:cNvSpPr/>
            <p:nvPr/>
          </p:nvSpPr>
          <p:spPr>
            <a:xfrm>
              <a:off x="2500300" y="2846675"/>
              <a:ext cx="34825" cy="62550"/>
            </a:xfrm>
            <a:custGeom>
              <a:avLst/>
              <a:gdLst/>
              <a:ahLst/>
              <a:cxnLst/>
              <a:rect l="l" t="t" r="r" b="b"/>
              <a:pathLst>
                <a:path w="1393" h="2502" extrusionOk="0">
                  <a:moveTo>
                    <a:pt x="952" y="1"/>
                  </a:moveTo>
                  <a:cubicBezTo>
                    <a:pt x="865" y="1"/>
                    <a:pt x="768" y="32"/>
                    <a:pt x="667" y="99"/>
                  </a:cubicBezTo>
                  <a:cubicBezTo>
                    <a:pt x="200" y="500"/>
                    <a:pt x="0" y="1134"/>
                    <a:pt x="67" y="1734"/>
                  </a:cubicBezTo>
                  <a:cubicBezTo>
                    <a:pt x="134" y="2234"/>
                    <a:pt x="434" y="2234"/>
                    <a:pt x="467" y="2468"/>
                  </a:cubicBezTo>
                  <a:cubicBezTo>
                    <a:pt x="467" y="2501"/>
                    <a:pt x="500" y="2501"/>
                    <a:pt x="500" y="2501"/>
                  </a:cubicBezTo>
                  <a:lnTo>
                    <a:pt x="901" y="2268"/>
                  </a:lnTo>
                  <a:cubicBezTo>
                    <a:pt x="934" y="2268"/>
                    <a:pt x="934" y="2234"/>
                    <a:pt x="934" y="2201"/>
                  </a:cubicBezTo>
                  <a:cubicBezTo>
                    <a:pt x="1001" y="1867"/>
                    <a:pt x="1368" y="1500"/>
                    <a:pt x="1368" y="700"/>
                  </a:cubicBezTo>
                  <a:cubicBezTo>
                    <a:pt x="1393" y="276"/>
                    <a:pt x="1212" y="1"/>
                    <a:pt x="9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g1846b4bf37c_3_19751"/>
            <p:cNvSpPr/>
            <p:nvPr/>
          </p:nvSpPr>
          <p:spPr>
            <a:xfrm>
              <a:off x="2511975" y="2907525"/>
              <a:ext cx="11700" cy="16700"/>
            </a:xfrm>
            <a:custGeom>
              <a:avLst/>
              <a:gdLst/>
              <a:ahLst/>
              <a:cxnLst/>
              <a:rect l="l" t="t" r="r" b="b"/>
              <a:pathLst>
                <a:path w="468" h="668" extrusionOk="0">
                  <a:moveTo>
                    <a:pt x="434" y="0"/>
                  </a:moveTo>
                  <a:lnTo>
                    <a:pt x="67" y="201"/>
                  </a:lnTo>
                  <a:cubicBezTo>
                    <a:pt x="33" y="234"/>
                    <a:pt x="0" y="267"/>
                    <a:pt x="0" y="301"/>
                  </a:cubicBezTo>
                  <a:lnTo>
                    <a:pt x="0" y="634"/>
                  </a:lnTo>
                  <a:cubicBezTo>
                    <a:pt x="0" y="668"/>
                    <a:pt x="33" y="668"/>
                    <a:pt x="67" y="668"/>
                  </a:cubicBezTo>
                  <a:lnTo>
                    <a:pt x="434" y="467"/>
                  </a:lnTo>
                  <a:cubicBezTo>
                    <a:pt x="467" y="434"/>
                    <a:pt x="467" y="401"/>
                    <a:pt x="467" y="401"/>
                  </a:cubicBezTo>
                  <a:lnTo>
                    <a:pt x="467" y="34"/>
                  </a:lnTo>
                  <a:cubicBezTo>
                    <a:pt x="467" y="0"/>
                    <a:pt x="467" y="0"/>
                    <a:pt x="4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g1846b4bf37c_3_19751"/>
            <p:cNvSpPr/>
            <p:nvPr/>
          </p:nvSpPr>
          <p:spPr>
            <a:xfrm>
              <a:off x="2501125" y="2641900"/>
              <a:ext cx="43550" cy="77725"/>
            </a:xfrm>
            <a:custGeom>
              <a:avLst/>
              <a:gdLst/>
              <a:ahLst/>
              <a:cxnLst/>
              <a:rect l="l" t="t" r="r" b="b"/>
              <a:pathLst>
                <a:path w="1742" h="3109" extrusionOk="0">
                  <a:moveTo>
                    <a:pt x="1085" y="318"/>
                  </a:moveTo>
                  <a:cubicBezTo>
                    <a:pt x="1321" y="318"/>
                    <a:pt x="1502" y="572"/>
                    <a:pt x="1502" y="985"/>
                  </a:cubicBezTo>
                  <a:cubicBezTo>
                    <a:pt x="1502" y="1519"/>
                    <a:pt x="1268" y="2019"/>
                    <a:pt x="868" y="2319"/>
                  </a:cubicBezTo>
                  <a:cubicBezTo>
                    <a:pt x="785" y="2365"/>
                    <a:pt x="708" y="2386"/>
                    <a:pt x="637" y="2386"/>
                  </a:cubicBezTo>
                  <a:cubicBezTo>
                    <a:pt x="394" y="2386"/>
                    <a:pt x="234" y="2133"/>
                    <a:pt x="234" y="1719"/>
                  </a:cubicBezTo>
                  <a:cubicBezTo>
                    <a:pt x="201" y="1185"/>
                    <a:pt x="434" y="685"/>
                    <a:pt x="868" y="385"/>
                  </a:cubicBezTo>
                  <a:cubicBezTo>
                    <a:pt x="943" y="340"/>
                    <a:pt x="1016" y="318"/>
                    <a:pt x="1085" y="318"/>
                  </a:cubicBezTo>
                  <a:close/>
                  <a:moveTo>
                    <a:pt x="1162" y="1"/>
                  </a:moveTo>
                  <a:cubicBezTo>
                    <a:pt x="1033" y="1"/>
                    <a:pt x="887" y="59"/>
                    <a:pt x="734" y="185"/>
                  </a:cubicBezTo>
                  <a:cubicBezTo>
                    <a:pt x="334" y="552"/>
                    <a:pt x="101" y="1052"/>
                    <a:pt x="34" y="1619"/>
                  </a:cubicBezTo>
                  <a:cubicBezTo>
                    <a:pt x="0" y="1886"/>
                    <a:pt x="34" y="2153"/>
                    <a:pt x="134" y="2386"/>
                  </a:cubicBezTo>
                  <a:lnTo>
                    <a:pt x="0" y="3053"/>
                  </a:lnTo>
                  <a:cubicBezTo>
                    <a:pt x="0" y="3092"/>
                    <a:pt x="0" y="3109"/>
                    <a:pt x="14" y="3109"/>
                  </a:cubicBezTo>
                  <a:cubicBezTo>
                    <a:pt x="23" y="3109"/>
                    <a:pt x="40" y="3101"/>
                    <a:pt x="67" y="3087"/>
                  </a:cubicBezTo>
                  <a:lnTo>
                    <a:pt x="434" y="2686"/>
                  </a:lnTo>
                  <a:cubicBezTo>
                    <a:pt x="468" y="2692"/>
                    <a:pt x="503" y="2695"/>
                    <a:pt x="537" y="2695"/>
                  </a:cubicBezTo>
                  <a:cubicBezTo>
                    <a:pt x="702" y="2695"/>
                    <a:pt x="863" y="2630"/>
                    <a:pt x="1001" y="2520"/>
                  </a:cubicBezTo>
                  <a:cubicBezTo>
                    <a:pt x="1401" y="2153"/>
                    <a:pt x="1635" y="1619"/>
                    <a:pt x="1668" y="1085"/>
                  </a:cubicBezTo>
                  <a:cubicBezTo>
                    <a:pt x="1741" y="427"/>
                    <a:pt x="1512" y="1"/>
                    <a:pt x="116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g1846b4bf37c_3_19751"/>
            <p:cNvSpPr/>
            <p:nvPr/>
          </p:nvSpPr>
          <p:spPr>
            <a:xfrm>
              <a:off x="2501125" y="2957975"/>
              <a:ext cx="43550" cy="78325"/>
            </a:xfrm>
            <a:custGeom>
              <a:avLst/>
              <a:gdLst/>
              <a:ahLst/>
              <a:cxnLst/>
              <a:rect l="l" t="t" r="r" b="b"/>
              <a:pathLst>
                <a:path w="1742" h="3133" extrusionOk="0">
                  <a:moveTo>
                    <a:pt x="1073" y="322"/>
                  </a:moveTo>
                  <a:cubicBezTo>
                    <a:pt x="1315" y="322"/>
                    <a:pt x="1502" y="597"/>
                    <a:pt x="1502" y="1018"/>
                  </a:cubicBezTo>
                  <a:cubicBezTo>
                    <a:pt x="1502" y="1518"/>
                    <a:pt x="1268" y="2019"/>
                    <a:pt x="868" y="2352"/>
                  </a:cubicBezTo>
                  <a:cubicBezTo>
                    <a:pt x="786" y="2397"/>
                    <a:pt x="709" y="2418"/>
                    <a:pt x="639" y="2418"/>
                  </a:cubicBezTo>
                  <a:cubicBezTo>
                    <a:pt x="395" y="2418"/>
                    <a:pt x="234" y="2159"/>
                    <a:pt x="234" y="1718"/>
                  </a:cubicBezTo>
                  <a:cubicBezTo>
                    <a:pt x="201" y="1218"/>
                    <a:pt x="434" y="718"/>
                    <a:pt x="868" y="384"/>
                  </a:cubicBezTo>
                  <a:cubicBezTo>
                    <a:pt x="938" y="342"/>
                    <a:pt x="1008" y="322"/>
                    <a:pt x="1073" y="322"/>
                  </a:cubicBezTo>
                  <a:close/>
                  <a:moveTo>
                    <a:pt x="1160" y="1"/>
                  </a:moveTo>
                  <a:cubicBezTo>
                    <a:pt x="1031" y="1"/>
                    <a:pt x="886" y="59"/>
                    <a:pt x="734" y="184"/>
                  </a:cubicBezTo>
                  <a:cubicBezTo>
                    <a:pt x="334" y="584"/>
                    <a:pt x="101" y="1085"/>
                    <a:pt x="34" y="1618"/>
                  </a:cubicBezTo>
                  <a:cubicBezTo>
                    <a:pt x="0" y="1885"/>
                    <a:pt x="34" y="2152"/>
                    <a:pt x="134" y="2419"/>
                  </a:cubicBezTo>
                  <a:lnTo>
                    <a:pt x="0" y="3053"/>
                  </a:lnTo>
                  <a:cubicBezTo>
                    <a:pt x="0" y="3102"/>
                    <a:pt x="0" y="3133"/>
                    <a:pt x="27" y="3133"/>
                  </a:cubicBezTo>
                  <a:cubicBezTo>
                    <a:pt x="36" y="3133"/>
                    <a:pt x="49" y="3128"/>
                    <a:pt x="67" y="3119"/>
                  </a:cubicBezTo>
                  <a:lnTo>
                    <a:pt x="434" y="2686"/>
                  </a:lnTo>
                  <a:cubicBezTo>
                    <a:pt x="488" y="2704"/>
                    <a:pt x="541" y="2712"/>
                    <a:pt x="594" y="2712"/>
                  </a:cubicBezTo>
                  <a:cubicBezTo>
                    <a:pt x="739" y="2712"/>
                    <a:pt x="879" y="2650"/>
                    <a:pt x="1001" y="2552"/>
                  </a:cubicBezTo>
                  <a:cubicBezTo>
                    <a:pt x="1401" y="2152"/>
                    <a:pt x="1635" y="1652"/>
                    <a:pt x="1668" y="1118"/>
                  </a:cubicBezTo>
                  <a:cubicBezTo>
                    <a:pt x="1742" y="434"/>
                    <a:pt x="1511" y="1"/>
                    <a:pt x="11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g1846b4bf37c_3_19751"/>
            <p:cNvSpPr/>
            <p:nvPr/>
          </p:nvSpPr>
          <p:spPr>
            <a:xfrm>
              <a:off x="2516125" y="3069800"/>
              <a:ext cx="16725" cy="27400"/>
            </a:xfrm>
            <a:custGeom>
              <a:avLst/>
              <a:gdLst/>
              <a:ahLst/>
              <a:cxnLst/>
              <a:rect l="l" t="t" r="r" b="b"/>
              <a:pathLst>
                <a:path w="669" h="1096" extrusionOk="0">
                  <a:moveTo>
                    <a:pt x="453" y="0"/>
                  </a:moveTo>
                  <a:cubicBezTo>
                    <a:pt x="415" y="0"/>
                    <a:pt x="375" y="15"/>
                    <a:pt x="334" y="47"/>
                  </a:cubicBezTo>
                  <a:cubicBezTo>
                    <a:pt x="101" y="214"/>
                    <a:pt x="1" y="448"/>
                    <a:pt x="1" y="748"/>
                  </a:cubicBezTo>
                  <a:cubicBezTo>
                    <a:pt x="1" y="950"/>
                    <a:pt x="78" y="1095"/>
                    <a:pt x="202" y="1095"/>
                  </a:cubicBezTo>
                  <a:cubicBezTo>
                    <a:pt x="242" y="1095"/>
                    <a:pt x="286" y="1080"/>
                    <a:pt x="334" y="1048"/>
                  </a:cubicBezTo>
                  <a:cubicBezTo>
                    <a:pt x="535" y="881"/>
                    <a:pt x="668" y="615"/>
                    <a:pt x="668" y="348"/>
                  </a:cubicBezTo>
                  <a:cubicBezTo>
                    <a:pt x="668" y="145"/>
                    <a:pt x="572" y="0"/>
                    <a:pt x="4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g1846b4bf37c_3_19751"/>
            <p:cNvSpPr/>
            <p:nvPr/>
          </p:nvSpPr>
          <p:spPr>
            <a:xfrm>
              <a:off x="2535325" y="3075350"/>
              <a:ext cx="11700" cy="17950"/>
            </a:xfrm>
            <a:custGeom>
              <a:avLst/>
              <a:gdLst/>
              <a:ahLst/>
              <a:cxnLst/>
              <a:rect l="l" t="t" r="r" b="b"/>
              <a:pathLst>
                <a:path w="468" h="718" extrusionOk="0">
                  <a:moveTo>
                    <a:pt x="326" y="1"/>
                  </a:moveTo>
                  <a:cubicBezTo>
                    <a:pt x="298" y="1"/>
                    <a:pt x="267" y="9"/>
                    <a:pt x="234" y="26"/>
                  </a:cubicBezTo>
                  <a:cubicBezTo>
                    <a:pt x="100" y="126"/>
                    <a:pt x="0" y="292"/>
                    <a:pt x="0" y="493"/>
                  </a:cubicBezTo>
                  <a:cubicBezTo>
                    <a:pt x="0" y="643"/>
                    <a:pt x="56" y="718"/>
                    <a:pt x="141" y="718"/>
                  </a:cubicBezTo>
                  <a:cubicBezTo>
                    <a:pt x="169" y="718"/>
                    <a:pt x="200" y="709"/>
                    <a:pt x="234" y="693"/>
                  </a:cubicBezTo>
                  <a:cubicBezTo>
                    <a:pt x="367" y="593"/>
                    <a:pt x="467" y="426"/>
                    <a:pt x="467" y="226"/>
                  </a:cubicBezTo>
                  <a:cubicBezTo>
                    <a:pt x="467" y="76"/>
                    <a:pt x="411" y="1"/>
                    <a:pt x="3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g1846b4bf37c_3_19751"/>
            <p:cNvSpPr/>
            <p:nvPr/>
          </p:nvSpPr>
          <p:spPr>
            <a:xfrm>
              <a:off x="2514475" y="3097500"/>
              <a:ext cx="19200" cy="42725"/>
            </a:xfrm>
            <a:custGeom>
              <a:avLst/>
              <a:gdLst/>
              <a:ahLst/>
              <a:cxnLst/>
              <a:rect l="l" t="t" r="r" b="b"/>
              <a:pathLst>
                <a:path w="768" h="1709" extrusionOk="0">
                  <a:moveTo>
                    <a:pt x="605" y="1"/>
                  </a:moveTo>
                  <a:cubicBezTo>
                    <a:pt x="572" y="1"/>
                    <a:pt x="536" y="13"/>
                    <a:pt x="501" y="40"/>
                  </a:cubicBezTo>
                  <a:lnTo>
                    <a:pt x="267" y="174"/>
                  </a:lnTo>
                  <a:cubicBezTo>
                    <a:pt x="100" y="274"/>
                    <a:pt x="0" y="474"/>
                    <a:pt x="0" y="707"/>
                  </a:cubicBezTo>
                  <a:lnTo>
                    <a:pt x="0" y="1708"/>
                  </a:lnTo>
                  <a:lnTo>
                    <a:pt x="767" y="1274"/>
                  </a:lnTo>
                  <a:lnTo>
                    <a:pt x="767" y="240"/>
                  </a:lnTo>
                  <a:cubicBezTo>
                    <a:pt x="767" y="94"/>
                    <a:pt x="696" y="1"/>
                    <a:pt x="60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g1846b4bf37c_3_19751"/>
            <p:cNvSpPr/>
            <p:nvPr/>
          </p:nvSpPr>
          <p:spPr>
            <a:xfrm>
              <a:off x="2536975" y="3095325"/>
              <a:ext cx="10050" cy="32375"/>
            </a:xfrm>
            <a:custGeom>
              <a:avLst/>
              <a:gdLst/>
              <a:ahLst/>
              <a:cxnLst/>
              <a:rect l="l" t="t" r="r" b="b"/>
              <a:pathLst>
                <a:path w="402" h="1295" extrusionOk="0">
                  <a:moveTo>
                    <a:pt x="279" y="1"/>
                  </a:moveTo>
                  <a:cubicBezTo>
                    <a:pt x="255" y="1"/>
                    <a:pt x="228" y="9"/>
                    <a:pt x="201" y="27"/>
                  </a:cubicBezTo>
                  <a:lnTo>
                    <a:pt x="1" y="161"/>
                  </a:lnTo>
                  <a:lnTo>
                    <a:pt x="1" y="1295"/>
                  </a:lnTo>
                  <a:lnTo>
                    <a:pt x="401" y="1061"/>
                  </a:lnTo>
                  <a:lnTo>
                    <a:pt x="401" y="161"/>
                  </a:lnTo>
                  <a:cubicBezTo>
                    <a:pt x="401" y="63"/>
                    <a:pt x="347" y="1"/>
                    <a:pt x="2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g1846b4bf37c_3_19751"/>
            <p:cNvSpPr/>
            <p:nvPr/>
          </p:nvSpPr>
          <p:spPr>
            <a:xfrm>
              <a:off x="2501125" y="3094650"/>
              <a:ext cx="11700" cy="18575"/>
            </a:xfrm>
            <a:custGeom>
              <a:avLst/>
              <a:gdLst/>
              <a:ahLst/>
              <a:cxnLst/>
              <a:rect l="l" t="t" r="r" b="b"/>
              <a:pathLst>
                <a:path w="468" h="743" extrusionOk="0">
                  <a:moveTo>
                    <a:pt x="313" y="0"/>
                  </a:moveTo>
                  <a:cubicBezTo>
                    <a:pt x="288" y="0"/>
                    <a:pt x="262" y="7"/>
                    <a:pt x="234" y="21"/>
                  </a:cubicBezTo>
                  <a:cubicBezTo>
                    <a:pt x="101" y="154"/>
                    <a:pt x="0" y="321"/>
                    <a:pt x="34" y="521"/>
                  </a:cubicBezTo>
                  <a:cubicBezTo>
                    <a:pt x="34" y="652"/>
                    <a:pt x="96" y="742"/>
                    <a:pt x="171" y="742"/>
                  </a:cubicBezTo>
                  <a:cubicBezTo>
                    <a:pt x="191" y="742"/>
                    <a:pt x="213" y="736"/>
                    <a:pt x="234" y="721"/>
                  </a:cubicBezTo>
                  <a:cubicBezTo>
                    <a:pt x="367" y="588"/>
                    <a:pt x="467" y="421"/>
                    <a:pt x="467" y="254"/>
                  </a:cubicBezTo>
                  <a:cubicBezTo>
                    <a:pt x="467" y="96"/>
                    <a:pt x="405" y="0"/>
                    <a:pt x="3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g1846b4bf37c_3_19751"/>
            <p:cNvSpPr/>
            <p:nvPr/>
          </p:nvSpPr>
          <p:spPr>
            <a:xfrm>
              <a:off x="2501125" y="3113500"/>
              <a:ext cx="10875" cy="34225"/>
            </a:xfrm>
            <a:custGeom>
              <a:avLst/>
              <a:gdLst/>
              <a:ahLst/>
              <a:cxnLst/>
              <a:rect l="l" t="t" r="r" b="b"/>
              <a:pathLst>
                <a:path w="435" h="1369" extrusionOk="0">
                  <a:moveTo>
                    <a:pt x="434" y="1"/>
                  </a:moveTo>
                  <a:lnTo>
                    <a:pt x="201" y="134"/>
                  </a:lnTo>
                  <a:cubicBezTo>
                    <a:pt x="67" y="201"/>
                    <a:pt x="0" y="334"/>
                    <a:pt x="0" y="501"/>
                  </a:cubicBezTo>
                  <a:lnTo>
                    <a:pt x="0" y="1368"/>
                  </a:lnTo>
                  <a:lnTo>
                    <a:pt x="434" y="1135"/>
                  </a:ln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g1846b4bf37c_3_19751"/>
            <p:cNvSpPr/>
            <p:nvPr/>
          </p:nvSpPr>
          <p:spPr>
            <a:xfrm>
              <a:off x="2586175" y="2488250"/>
              <a:ext cx="254375" cy="161425"/>
            </a:xfrm>
            <a:custGeom>
              <a:avLst/>
              <a:gdLst/>
              <a:ahLst/>
              <a:cxnLst/>
              <a:rect l="l" t="t" r="r" b="b"/>
              <a:pathLst>
                <a:path w="10175" h="6457" extrusionOk="0">
                  <a:moveTo>
                    <a:pt x="9925" y="1"/>
                  </a:moveTo>
                  <a:cubicBezTo>
                    <a:pt x="9861" y="1"/>
                    <a:pt x="9787" y="20"/>
                    <a:pt x="9708" y="59"/>
                  </a:cubicBezTo>
                  <a:lnTo>
                    <a:pt x="468" y="5430"/>
                  </a:lnTo>
                  <a:cubicBezTo>
                    <a:pt x="201" y="5597"/>
                    <a:pt x="34" y="5864"/>
                    <a:pt x="1" y="6164"/>
                  </a:cubicBezTo>
                  <a:cubicBezTo>
                    <a:pt x="1" y="6351"/>
                    <a:pt x="99" y="6456"/>
                    <a:pt x="250" y="6456"/>
                  </a:cubicBezTo>
                  <a:cubicBezTo>
                    <a:pt x="315" y="6456"/>
                    <a:pt x="388" y="6437"/>
                    <a:pt x="468" y="6397"/>
                  </a:cubicBezTo>
                  <a:lnTo>
                    <a:pt x="9708" y="1027"/>
                  </a:lnTo>
                  <a:cubicBezTo>
                    <a:pt x="9975" y="860"/>
                    <a:pt x="10141" y="593"/>
                    <a:pt x="10175" y="293"/>
                  </a:cubicBezTo>
                  <a:cubicBezTo>
                    <a:pt x="10175"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g1846b4bf37c_3_19751"/>
            <p:cNvSpPr/>
            <p:nvPr/>
          </p:nvSpPr>
          <p:spPr>
            <a:xfrm>
              <a:off x="2586175" y="2597500"/>
              <a:ext cx="254375" cy="161400"/>
            </a:xfrm>
            <a:custGeom>
              <a:avLst/>
              <a:gdLst/>
              <a:ahLst/>
              <a:cxnLst/>
              <a:rect l="l" t="t" r="r" b="b"/>
              <a:pathLst>
                <a:path w="10175" h="6456" extrusionOk="0">
                  <a:moveTo>
                    <a:pt x="9925" y="0"/>
                  </a:moveTo>
                  <a:cubicBezTo>
                    <a:pt x="9861" y="0"/>
                    <a:pt x="9787" y="19"/>
                    <a:pt x="9708" y="59"/>
                  </a:cubicBezTo>
                  <a:lnTo>
                    <a:pt x="468" y="5396"/>
                  </a:lnTo>
                  <a:cubicBezTo>
                    <a:pt x="201" y="5563"/>
                    <a:pt x="34" y="5863"/>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g1846b4bf37c_3_19751"/>
            <p:cNvSpPr/>
            <p:nvPr/>
          </p:nvSpPr>
          <p:spPr>
            <a:xfrm>
              <a:off x="2586175" y="2707000"/>
              <a:ext cx="254375" cy="160900"/>
            </a:xfrm>
            <a:custGeom>
              <a:avLst/>
              <a:gdLst/>
              <a:ahLst/>
              <a:cxnLst/>
              <a:rect l="l" t="t" r="r" b="b"/>
              <a:pathLst>
                <a:path w="10175" h="6436" extrusionOk="0">
                  <a:moveTo>
                    <a:pt x="9947" y="1"/>
                  </a:moveTo>
                  <a:cubicBezTo>
                    <a:pt x="9878" y="1"/>
                    <a:pt x="9797" y="27"/>
                    <a:pt x="9708" y="82"/>
                  </a:cubicBezTo>
                  <a:lnTo>
                    <a:pt x="468" y="5386"/>
                  </a:lnTo>
                  <a:cubicBezTo>
                    <a:pt x="201" y="5553"/>
                    <a:pt x="34" y="5820"/>
                    <a:pt x="1" y="6153"/>
                  </a:cubicBezTo>
                  <a:cubicBezTo>
                    <a:pt x="1" y="6331"/>
                    <a:pt x="90" y="6435"/>
                    <a:pt x="228" y="6435"/>
                  </a:cubicBezTo>
                  <a:cubicBezTo>
                    <a:pt x="297" y="6435"/>
                    <a:pt x="379" y="6409"/>
                    <a:pt x="468" y="6354"/>
                  </a:cubicBezTo>
                  <a:lnTo>
                    <a:pt x="9708" y="1050"/>
                  </a:lnTo>
                  <a:cubicBezTo>
                    <a:pt x="9975" y="883"/>
                    <a:pt x="10141" y="583"/>
                    <a:pt x="10175" y="283"/>
                  </a:cubicBezTo>
                  <a:cubicBezTo>
                    <a:pt x="10175" y="105"/>
                    <a:pt x="10086" y="1"/>
                    <a:pt x="994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g1846b4bf37c_3_19751"/>
            <p:cNvSpPr/>
            <p:nvPr/>
          </p:nvSpPr>
          <p:spPr>
            <a:xfrm>
              <a:off x="2586175" y="2815425"/>
              <a:ext cx="254375" cy="161150"/>
            </a:xfrm>
            <a:custGeom>
              <a:avLst/>
              <a:gdLst/>
              <a:ahLst/>
              <a:cxnLst/>
              <a:rect l="l" t="t" r="r" b="b"/>
              <a:pathLst>
                <a:path w="10175" h="6446" extrusionOk="0">
                  <a:moveTo>
                    <a:pt x="9947" y="0"/>
                  </a:moveTo>
                  <a:cubicBezTo>
                    <a:pt x="9878" y="0"/>
                    <a:pt x="9797" y="26"/>
                    <a:pt x="9708" y="82"/>
                  </a:cubicBezTo>
                  <a:lnTo>
                    <a:pt x="468" y="5419"/>
                  </a:lnTo>
                  <a:cubicBezTo>
                    <a:pt x="201" y="5586"/>
                    <a:pt x="34" y="5853"/>
                    <a:pt x="1" y="6153"/>
                  </a:cubicBezTo>
                  <a:cubicBezTo>
                    <a:pt x="1" y="6340"/>
                    <a:pt x="99" y="6445"/>
                    <a:pt x="250" y="6445"/>
                  </a:cubicBezTo>
                  <a:cubicBezTo>
                    <a:pt x="315" y="6445"/>
                    <a:pt x="388" y="6426"/>
                    <a:pt x="468" y="6386"/>
                  </a:cubicBezTo>
                  <a:lnTo>
                    <a:pt x="9708" y="1049"/>
                  </a:lnTo>
                  <a:cubicBezTo>
                    <a:pt x="9975" y="882"/>
                    <a:pt x="10141" y="616"/>
                    <a:pt x="10175" y="282"/>
                  </a:cubicBezTo>
                  <a:cubicBezTo>
                    <a:pt x="10175" y="104"/>
                    <a:pt x="10086" y="0"/>
                    <a:pt x="99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g1846b4bf37c_3_19751"/>
            <p:cNvSpPr/>
            <p:nvPr/>
          </p:nvSpPr>
          <p:spPr>
            <a:xfrm>
              <a:off x="2586175" y="2924400"/>
              <a:ext cx="254375" cy="161425"/>
            </a:xfrm>
            <a:custGeom>
              <a:avLst/>
              <a:gdLst/>
              <a:ahLst/>
              <a:cxnLst/>
              <a:rect l="l" t="t" r="r" b="b"/>
              <a:pathLst>
                <a:path w="10175" h="6457" extrusionOk="0">
                  <a:moveTo>
                    <a:pt x="9925" y="0"/>
                  </a:moveTo>
                  <a:cubicBezTo>
                    <a:pt x="9861" y="0"/>
                    <a:pt x="9787" y="19"/>
                    <a:pt x="9708" y="59"/>
                  </a:cubicBezTo>
                  <a:lnTo>
                    <a:pt x="468" y="5396"/>
                  </a:lnTo>
                  <a:cubicBezTo>
                    <a:pt x="201" y="5563"/>
                    <a:pt x="34" y="5830"/>
                    <a:pt x="1" y="6164"/>
                  </a:cubicBezTo>
                  <a:cubicBezTo>
                    <a:pt x="1" y="6351"/>
                    <a:pt x="99" y="6456"/>
                    <a:pt x="250" y="6456"/>
                  </a:cubicBezTo>
                  <a:cubicBezTo>
                    <a:pt x="315" y="6456"/>
                    <a:pt x="388" y="6437"/>
                    <a:pt x="468" y="6397"/>
                  </a:cubicBezTo>
                  <a:lnTo>
                    <a:pt x="9708" y="1060"/>
                  </a:lnTo>
                  <a:cubicBezTo>
                    <a:pt x="9975" y="893"/>
                    <a:pt x="10141" y="593"/>
                    <a:pt x="10175" y="293"/>
                  </a:cubicBezTo>
                  <a:cubicBezTo>
                    <a:pt x="10175"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g1846b4bf37c_3_19751"/>
            <p:cNvSpPr/>
            <p:nvPr/>
          </p:nvSpPr>
          <p:spPr>
            <a:xfrm>
              <a:off x="2628725" y="3013250"/>
              <a:ext cx="254375" cy="161525"/>
            </a:xfrm>
            <a:custGeom>
              <a:avLst/>
              <a:gdLst/>
              <a:ahLst/>
              <a:cxnLst/>
              <a:rect l="l" t="t" r="r" b="b"/>
              <a:pathLst>
                <a:path w="10175" h="6461" extrusionOk="0">
                  <a:moveTo>
                    <a:pt x="9928" y="1"/>
                  </a:moveTo>
                  <a:cubicBezTo>
                    <a:pt x="9863" y="1"/>
                    <a:pt x="9788" y="24"/>
                    <a:pt x="9707" y="75"/>
                  </a:cubicBezTo>
                  <a:lnTo>
                    <a:pt x="434" y="5412"/>
                  </a:lnTo>
                  <a:cubicBezTo>
                    <a:pt x="200" y="5578"/>
                    <a:pt x="33" y="5845"/>
                    <a:pt x="0" y="6179"/>
                  </a:cubicBezTo>
                  <a:cubicBezTo>
                    <a:pt x="0" y="6357"/>
                    <a:pt x="89" y="6461"/>
                    <a:pt x="218" y="6461"/>
                  </a:cubicBezTo>
                  <a:cubicBezTo>
                    <a:pt x="282" y="6461"/>
                    <a:pt x="356" y="6435"/>
                    <a:pt x="434"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g1846b4bf37c_3_19751"/>
            <p:cNvSpPr/>
            <p:nvPr/>
          </p:nvSpPr>
          <p:spPr>
            <a:xfrm>
              <a:off x="2628725" y="3087025"/>
              <a:ext cx="254375" cy="161400"/>
            </a:xfrm>
            <a:custGeom>
              <a:avLst/>
              <a:gdLst/>
              <a:ahLst/>
              <a:cxnLst/>
              <a:rect l="l" t="t" r="r" b="b"/>
              <a:pathLst>
                <a:path w="10175" h="6456" extrusionOk="0">
                  <a:moveTo>
                    <a:pt x="9925" y="0"/>
                  </a:moveTo>
                  <a:cubicBezTo>
                    <a:pt x="9860" y="0"/>
                    <a:pt x="9787" y="19"/>
                    <a:pt x="9707" y="59"/>
                  </a:cubicBezTo>
                  <a:lnTo>
                    <a:pt x="434" y="5396"/>
                  </a:lnTo>
                  <a:cubicBezTo>
                    <a:pt x="200" y="5563"/>
                    <a:pt x="33" y="5863"/>
                    <a:pt x="0" y="6163"/>
                  </a:cubicBezTo>
                  <a:cubicBezTo>
                    <a:pt x="0" y="6351"/>
                    <a:pt x="99" y="6456"/>
                    <a:pt x="238" y="6456"/>
                  </a:cubicBezTo>
                  <a:cubicBezTo>
                    <a:pt x="297" y="6456"/>
                    <a:pt x="364" y="6437"/>
                    <a:pt x="434" y="6397"/>
                  </a:cubicBezTo>
                  <a:lnTo>
                    <a:pt x="9707" y="1026"/>
                  </a:lnTo>
                  <a:cubicBezTo>
                    <a:pt x="9974" y="893"/>
                    <a:pt x="10141" y="593"/>
                    <a:pt x="10174" y="292"/>
                  </a:cubicBezTo>
                  <a:cubicBezTo>
                    <a:pt x="10174" y="105"/>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g1846b4bf37c_3_19751"/>
            <p:cNvSpPr/>
            <p:nvPr/>
          </p:nvSpPr>
          <p:spPr>
            <a:xfrm>
              <a:off x="2628725" y="3160400"/>
              <a:ext cx="254375" cy="161425"/>
            </a:xfrm>
            <a:custGeom>
              <a:avLst/>
              <a:gdLst/>
              <a:ahLst/>
              <a:cxnLst/>
              <a:rect l="l" t="t" r="r" b="b"/>
              <a:pathLst>
                <a:path w="10175" h="6457" extrusionOk="0">
                  <a:moveTo>
                    <a:pt x="9925" y="1"/>
                  </a:moveTo>
                  <a:cubicBezTo>
                    <a:pt x="9860" y="1"/>
                    <a:pt x="9787" y="20"/>
                    <a:pt x="9707" y="59"/>
                  </a:cubicBezTo>
                  <a:lnTo>
                    <a:pt x="434" y="5430"/>
                  </a:lnTo>
                  <a:cubicBezTo>
                    <a:pt x="200" y="5597"/>
                    <a:pt x="33" y="5864"/>
                    <a:pt x="0" y="6164"/>
                  </a:cubicBezTo>
                  <a:cubicBezTo>
                    <a:pt x="0" y="6351"/>
                    <a:pt x="99" y="6456"/>
                    <a:pt x="238" y="6456"/>
                  </a:cubicBezTo>
                  <a:cubicBezTo>
                    <a:pt x="297"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g1846b4bf37c_3_19751"/>
            <p:cNvSpPr/>
            <p:nvPr/>
          </p:nvSpPr>
          <p:spPr>
            <a:xfrm>
              <a:off x="2673750" y="3207375"/>
              <a:ext cx="254375" cy="161150"/>
            </a:xfrm>
            <a:custGeom>
              <a:avLst/>
              <a:gdLst/>
              <a:ahLst/>
              <a:cxnLst/>
              <a:rect l="l" t="t" r="r" b="b"/>
              <a:pathLst>
                <a:path w="10175" h="6446" extrusionOk="0">
                  <a:moveTo>
                    <a:pt x="9947" y="0"/>
                  </a:moveTo>
                  <a:cubicBezTo>
                    <a:pt x="9878" y="0"/>
                    <a:pt x="9796" y="26"/>
                    <a:pt x="9707" y="82"/>
                  </a:cubicBezTo>
                  <a:lnTo>
                    <a:pt x="434" y="5419"/>
                  </a:lnTo>
                  <a:cubicBezTo>
                    <a:pt x="201" y="5586"/>
                    <a:pt x="34" y="5853"/>
                    <a:pt x="0" y="6153"/>
                  </a:cubicBezTo>
                  <a:cubicBezTo>
                    <a:pt x="0" y="6340"/>
                    <a:pt x="99" y="6445"/>
                    <a:pt x="238" y="6445"/>
                  </a:cubicBezTo>
                  <a:cubicBezTo>
                    <a:pt x="298" y="6445"/>
                    <a:pt x="364" y="6426"/>
                    <a:pt x="434" y="6386"/>
                  </a:cubicBezTo>
                  <a:lnTo>
                    <a:pt x="9707" y="1049"/>
                  </a:lnTo>
                  <a:cubicBezTo>
                    <a:pt x="9974" y="882"/>
                    <a:pt x="10141" y="582"/>
                    <a:pt x="10174" y="282"/>
                  </a:cubicBezTo>
                  <a:cubicBezTo>
                    <a:pt x="10174" y="104"/>
                    <a:pt x="10085" y="0"/>
                    <a:pt x="99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g1846b4bf37c_3_19751"/>
            <p:cNvSpPr/>
            <p:nvPr/>
          </p:nvSpPr>
          <p:spPr>
            <a:xfrm>
              <a:off x="2628725" y="3357625"/>
              <a:ext cx="21700" cy="49525"/>
            </a:xfrm>
            <a:custGeom>
              <a:avLst/>
              <a:gdLst/>
              <a:ahLst/>
              <a:cxnLst/>
              <a:rect l="l" t="t" r="r" b="b"/>
              <a:pathLst>
                <a:path w="868" h="1981" extrusionOk="0">
                  <a:moveTo>
                    <a:pt x="49" y="1"/>
                  </a:moveTo>
                  <a:cubicBezTo>
                    <a:pt x="23" y="1"/>
                    <a:pt x="0" y="60"/>
                    <a:pt x="0" y="143"/>
                  </a:cubicBezTo>
                  <a:lnTo>
                    <a:pt x="0" y="1911"/>
                  </a:lnTo>
                  <a:cubicBezTo>
                    <a:pt x="0" y="1952"/>
                    <a:pt x="26" y="1980"/>
                    <a:pt x="45" y="1980"/>
                  </a:cubicBezTo>
                  <a:cubicBezTo>
                    <a:pt x="57" y="1980"/>
                    <a:pt x="67" y="1970"/>
                    <a:pt x="67" y="1944"/>
                  </a:cubicBezTo>
                  <a:lnTo>
                    <a:pt x="834" y="610"/>
                  </a:lnTo>
                  <a:cubicBezTo>
                    <a:pt x="867" y="543"/>
                    <a:pt x="867" y="476"/>
                    <a:pt x="834" y="476"/>
                  </a:cubicBezTo>
                  <a:lnTo>
                    <a:pt x="67" y="9"/>
                  </a:lnTo>
                  <a:cubicBezTo>
                    <a:pt x="61" y="3"/>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g1846b4bf37c_3_19751"/>
            <p:cNvSpPr/>
            <p:nvPr/>
          </p:nvSpPr>
          <p:spPr>
            <a:xfrm>
              <a:off x="2673750" y="3280475"/>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7"/>
                    <a:pt x="238" y="6457"/>
                  </a:cubicBezTo>
                  <a:cubicBezTo>
                    <a:pt x="298" y="6457"/>
                    <a:pt x="364" y="6438"/>
                    <a:pt x="434" y="6398"/>
                  </a:cubicBezTo>
                  <a:lnTo>
                    <a:pt x="9707" y="1027"/>
                  </a:lnTo>
                  <a:cubicBezTo>
                    <a:pt x="9974" y="860"/>
                    <a:pt x="10141" y="594"/>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g1846b4bf37c_3_19751"/>
            <p:cNvSpPr/>
            <p:nvPr/>
          </p:nvSpPr>
          <p:spPr>
            <a:xfrm>
              <a:off x="2628725" y="3431075"/>
              <a:ext cx="21700" cy="49450"/>
            </a:xfrm>
            <a:custGeom>
              <a:avLst/>
              <a:gdLst/>
              <a:ahLst/>
              <a:cxnLst/>
              <a:rect l="l" t="t" r="r" b="b"/>
              <a:pathLst>
                <a:path w="868" h="1978" extrusionOk="0">
                  <a:moveTo>
                    <a:pt x="53" y="0"/>
                  </a:moveTo>
                  <a:cubicBezTo>
                    <a:pt x="25" y="0"/>
                    <a:pt x="0" y="83"/>
                    <a:pt x="0" y="140"/>
                  </a:cubicBezTo>
                  <a:lnTo>
                    <a:pt x="0" y="1908"/>
                  </a:lnTo>
                  <a:cubicBezTo>
                    <a:pt x="0" y="1949"/>
                    <a:pt x="26" y="1978"/>
                    <a:pt x="45" y="1978"/>
                  </a:cubicBezTo>
                  <a:cubicBezTo>
                    <a:pt x="57" y="1978"/>
                    <a:pt x="67" y="1967"/>
                    <a:pt x="67" y="1941"/>
                  </a:cubicBezTo>
                  <a:lnTo>
                    <a:pt x="834" y="607"/>
                  </a:lnTo>
                  <a:cubicBezTo>
                    <a:pt x="867" y="540"/>
                    <a:pt x="867" y="474"/>
                    <a:pt x="834" y="474"/>
                  </a:cubicBezTo>
                  <a:lnTo>
                    <a:pt x="67" y="7"/>
                  </a:lnTo>
                  <a:cubicBezTo>
                    <a:pt x="62" y="2"/>
                    <a:pt x="58" y="0"/>
                    <a:pt x="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g1846b4bf37c_3_19751"/>
            <p:cNvSpPr/>
            <p:nvPr/>
          </p:nvSpPr>
          <p:spPr>
            <a:xfrm>
              <a:off x="2673750" y="3353875"/>
              <a:ext cx="254375" cy="161400"/>
            </a:xfrm>
            <a:custGeom>
              <a:avLst/>
              <a:gdLst/>
              <a:ahLst/>
              <a:cxnLst/>
              <a:rect l="l" t="t" r="r" b="b"/>
              <a:pathLst>
                <a:path w="10175" h="6456" extrusionOk="0">
                  <a:moveTo>
                    <a:pt x="9925" y="0"/>
                  </a:moveTo>
                  <a:cubicBezTo>
                    <a:pt x="9861" y="0"/>
                    <a:pt x="9787" y="19"/>
                    <a:pt x="9707" y="59"/>
                  </a:cubicBezTo>
                  <a:lnTo>
                    <a:pt x="434" y="5430"/>
                  </a:lnTo>
                  <a:cubicBezTo>
                    <a:pt x="201" y="5597"/>
                    <a:pt x="34" y="5863"/>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0"/>
                    <a:pt x="99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g1846b4bf37c_3_19751"/>
            <p:cNvSpPr/>
            <p:nvPr/>
          </p:nvSpPr>
          <p:spPr>
            <a:xfrm>
              <a:off x="2628725" y="3504625"/>
              <a:ext cx="21700" cy="49300"/>
            </a:xfrm>
            <a:custGeom>
              <a:avLst/>
              <a:gdLst/>
              <a:ahLst/>
              <a:cxnLst/>
              <a:rect l="l" t="t" r="r" b="b"/>
              <a:pathLst>
                <a:path w="868" h="1972" extrusionOk="0">
                  <a:moveTo>
                    <a:pt x="67" y="0"/>
                  </a:moveTo>
                  <a:cubicBezTo>
                    <a:pt x="33" y="0"/>
                    <a:pt x="0" y="67"/>
                    <a:pt x="0" y="134"/>
                  </a:cubicBezTo>
                  <a:lnTo>
                    <a:pt x="0" y="1902"/>
                  </a:lnTo>
                  <a:cubicBezTo>
                    <a:pt x="0" y="1943"/>
                    <a:pt x="26" y="1971"/>
                    <a:pt x="45" y="1971"/>
                  </a:cubicBezTo>
                  <a:cubicBezTo>
                    <a:pt x="57" y="1971"/>
                    <a:pt x="67" y="1960"/>
                    <a:pt x="67" y="1935"/>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g1846b4bf37c_3_19751"/>
            <p:cNvSpPr/>
            <p:nvPr/>
          </p:nvSpPr>
          <p:spPr>
            <a:xfrm>
              <a:off x="2673750" y="3427250"/>
              <a:ext cx="254375" cy="161425"/>
            </a:xfrm>
            <a:custGeom>
              <a:avLst/>
              <a:gdLst/>
              <a:ahLst/>
              <a:cxnLst/>
              <a:rect l="l" t="t" r="r" b="b"/>
              <a:pathLst>
                <a:path w="10175" h="6457" extrusionOk="0">
                  <a:moveTo>
                    <a:pt x="9925" y="1"/>
                  </a:moveTo>
                  <a:cubicBezTo>
                    <a:pt x="9861" y="1"/>
                    <a:pt x="9787" y="20"/>
                    <a:pt x="9707" y="60"/>
                  </a:cubicBezTo>
                  <a:lnTo>
                    <a:pt x="434" y="5430"/>
                  </a:lnTo>
                  <a:cubicBezTo>
                    <a:pt x="201" y="5597"/>
                    <a:pt x="34" y="5864"/>
                    <a:pt x="0" y="6164"/>
                  </a:cubicBezTo>
                  <a:cubicBezTo>
                    <a:pt x="0" y="6351"/>
                    <a:pt x="99" y="6456"/>
                    <a:pt x="238" y="6456"/>
                  </a:cubicBezTo>
                  <a:cubicBezTo>
                    <a:pt x="298" y="6456"/>
                    <a:pt x="364" y="6437"/>
                    <a:pt x="434" y="6398"/>
                  </a:cubicBezTo>
                  <a:lnTo>
                    <a:pt x="9707" y="1060"/>
                  </a:lnTo>
                  <a:cubicBezTo>
                    <a:pt x="9974" y="894"/>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g1846b4bf37c_3_19751"/>
            <p:cNvSpPr/>
            <p:nvPr/>
          </p:nvSpPr>
          <p:spPr>
            <a:xfrm>
              <a:off x="2628725" y="3577775"/>
              <a:ext cx="21700" cy="49575"/>
            </a:xfrm>
            <a:custGeom>
              <a:avLst/>
              <a:gdLst/>
              <a:ahLst/>
              <a:cxnLst/>
              <a:rect l="l" t="t" r="r" b="b"/>
              <a:pathLst>
                <a:path w="868" h="1983" extrusionOk="0">
                  <a:moveTo>
                    <a:pt x="49" y="1"/>
                  </a:moveTo>
                  <a:cubicBezTo>
                    <a:pt x="22" y="1"/>
                    <a:pt x="0" y="55"/>
                    <a:pt x="0" y="110"/>
                  </a:cubicBezTo>
                  <a:lnTo>
                    <a:pt x="0" y="1944"/>
                  </a:lnTo>
                  <a:cubicBezTo>
                    <a:pt x="0" y="1964"/>
                    <a:pt x="22" y="1983"/>
                    <a:pt x="41" y="1983"/>
                  </a:cubicBezTo>
                  <a:cubicBezTo>
                    <a:pt x="55" y="1983"/>
                    <a:pt x="67" y="1973"/>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g1846b4bf37c_3_19751"/>
            <p:cNvSpPr/>
            <p:nvPr/>
          </p:nvSpPr>
          <p:spPr>
            <a:xfrm>
              <a:off x="2673750" y="3501475"/>
              <a:ext cx="254375" cy="161150"/>
            </a:xfrm>
            <a:custGeom>
              <a:avLst/>
              <a:gdLst/>
              <a:ahLst/>
              <a:cxnLst/>
              <a:rect l="l" t="t" r="r" b="b"/>
              <a:pathLst>
                <a:path w="10175" h="6446" extrusionOk="0">
                  <a:moveTo>
                    <a:pt x="9925" y="1"/>
                  </a:moveTo>
                  <a:cubicBezTo>
                    <a:pt x="9861" y="1"/>
                    <a:pt x="9787" y="20"/>
                    <a:pt x="9707" y="59"/>
                  </a:cubicBezTo>
                  <a:lnTo>
                    <a:pt x="434" y="5397"/>
                  </a:lnTo>
                  <a:cubicBezTo>
                    <a:pt x="201" y="5563"/>
                    <a:pt x="34" y="5830"/>
                    <a:pt x="0" y="6164"/>
                  </a:cubicBezTo>
                  <a:cubicBezTo>
                    <a:pt x="0" y="6342"/>
                    <a:pt x="89" y="6446"/>
                    <a:pt x="218" y="6446"/>
                  </a:cubicBezTo>
                  <a:cubicBezTo>
                    <a:pt x="282" y="6446"/>
                    <a:pt x="356" y="6420"/>
                    <a:pt x="434" y="6364"/>
                  </a:cubicBezTo>
                  <a:lnTo>
                    <a:pt x="9707" y="1027"/>
                  </a:lnTo>
                  <a:cubicBezTo>
                    <a:pt x="9974" y="860"/>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g1846b4bf37c_3_19751"/>
            <p:cNvSpPr/>
            <p:nvPr/>
          </p:nvSpPr>
          <p:spPr>
            <a:xfrm>
              <a:off x="2628725" y="3650550"/>
              <a:ext cx="21700" cy="49650"/>
            </a:xfrm>
            <a:custGeom>
              <a:avLst/>
              <a:gdLst/>
              <a:ahLst/>
              <a:cxnLst/>
              <a:rect l="l" t="t" r="r" b="b"/>
              <a:pathLst>
                <a:path w="868" h="1986" extrusionOk="0">
                  <a:moveTo>
                    <a:pt x="67" y="1"/>
                  </a:moveTo>
                  <a:cubicBezTo>
                    <a:pt x="33" y="1"/>
                    <a:pt x="0" y="67"/>
                    <a:pt x="0" y="134"/>
                  </a:cubicBezTo>
                  <a:lnTo>
                    <a:pt x="0" y="1935"/>
                  </a:lnTo>
                  <a:cubicBezTo>
                    <a:pt x="0" y="1969"/>
                    <a:pt x="17" y="1985"/>
                    <a:pt x="33" y="1985"/>
                  </a:cubicBezTo>
                  <a:cubicBezTo>
                    <a:pt x="50" y="1985"/>
                    <a:pt x="67" y="1969"/>
                    <a:pt x="67" y="1935"/>
                  </a:cubicBezTo>
                  <a:lnTo>
                    <a:pt x="834" y="601"/>
                  </a:lnTo>
                  <a:cubicBezTo>
                    <a:pt x="867" y="568"/>
                    <a:pt x="867" y="501"/>
                    <a:pt x="834" y="468"/>
                  </a:cubicBezTo>
                  <a:lnTo>
                    <a:pt x="6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g1846b4bf37c_3_19751"/>
            <p:cNvSpPr/>
            <p:nvPr/>
          </p:nvSpPr>
          <p:spPr>
            <a:xfrm>
              <a:off x="2673750" y="3574025"/>
              <a:ext cx="254375" cy="161425"/>
            </a:xfrm>
            <a:custGeom>
              <a:avLst/>
              <a:gdLst/>
              <a:ahLst/>
              <a:cxnLst/>
              <a:rect l="l" t="t" r="r" b="b"/>
              <a:pathLst>
                <a:path w="10175" h="6457" extrusionOk="0">
                  <a:moveTo>
                    <a:pt x="9925" y="1"/>
                  </a:moveTo>
                  <a:cubicBezTo>
                    <a:pt x="9861" y="1"/>
                    <a:pt x="9787" y="20"/>
                    <a:pt x="9707" y="60"/>
                  </a:cubicBezTo>
                  <a:lnTo>
                    <a:pt x="434" y="5430"/>
                  </a:lnTo>
                  <a:cubicBezTo>
                    <a:pt x="201" y="5564"/>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g1846b4bf37c_3_19751"/>
            <p:cNvSpPr/>
            <p:nvPr/>
          </p:nvSpPr>
          <p:spPr>
            <a:xfrm>
              <a:off x="2628725" y="3724550"/>
              <a:ext cx="21700" cy="49175"/>
            </a:xfrm>
            <a:custGeom>
              <a:avLst/>
              <a:gdLst/>
              <a:ahLst/>
              <a:cxnLst/>
              <a:rect l="l" t="t" r="r" b="b"/>
              <a:pathLst>
                <a:path w="868" h="1967" extrusionOk="0">
                  <a:moveTo>
                    <a:pt x="49" y="1"/>
                  </a:moveTo>
                  <a:cubicBezTo>
                    <a:pt x="23" y="1"/>
                    <a:pt x="0" y="61"/>
                    <a:pt x="0" y="143"/>
                  </a:cubicBezTo>
                  <a:lnTo>
                    <a:pt x="0" y="1911"/>
                  </a:lnTo>
                  <a:cubicBezTo>
                    <a:pt x="0" y="1950"/>
                    <a:pt x="23" y="1966"/>
                    <a:pt x="42" y="1966"/>
                  </a:cubicBezTo>
                  <a:cubicBezTo>
                    <a:pt x="55" y="1966"/>
                    <a:pt x="67" y="1958"/>
                    <a:pt x="67" y="1944"/>
                  </a:cubicBezTo>
                  <a:lnTo>
                    <a:pt x="834" y="610"/>
                  </a:lnTo>
                  <a:cubicBezTo>
                    <a:pt x="867" y="543"/>
                    <a:pt x="867" y="477"/>
                    <a:pt x="834" y="477"/>
                  </a:cubicBezTo>
                  <a:lnTo>
                    <a:pt x="67" y="10"/>
                  </a:lnTo>
                  <a:cubicBezTo>
                    <a:pt x="61" y="4"/>
                    <a:pt x="55" y="1"/>
                    <a:pt x="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g1846b4bf37c_3_19751"/>
            <p:cNvSpPr/>
            <p:nvPr/>
          </p:nvSpPr>
          <p:spPr>
            <a:xfrm>
              <a:off x="2673750" y="3647050"/>
              <a:ext cx="254375" cy="161475"/>
            </a:xfrm>
            <a:custGeom>
              <a:avLst/>
              <a:gdLst/>
              <a:ahLst/>
              <a:cxnLst/>
              <a:rect l="l" t="t" r="r" b="b"/>
              <a:pathLst>
                <a:path w="10175" h="6459" extrusionOk="0">
                  <a:moveTo>
                    <a:pt x="9928" y="0"/>
                  </a:moveTo>
                  <a:cubicBezTo>
                    <a:pt x="9863" y="0"/>
                    <a:pt x="9788" y="23"/>
                    <a:pt x="9707" y="74"/>
                  </a:cubicBezTo>
                  <a:lnTo>
                    <a:pt x="434" y="5411"/>
                  </a:lnTo>
                  <a:cubicBezTo>
                    <a:pt x="201" y="5578"/>
                    <a:pt x="34" y="5845"/>
                    <a:pt x="0" y="6145"/>
                  </a:cubicBezTo>
                  <a:cubicBezTo>
                    <a:pt x="0" y="6347"/>
                    <a:pt x="91" y="6459"/>
                    <a:pt x="222" y="6459"/>
                  </a:cubicBezTo>
                  <a:cubicBezTo>
                    <a:pt x="285" y="6459"/>
                    <a:pt x="358" y="6433"/>
                    <a:pt x="434" y="6379"/>
                  </a:cubicBezTo>
                  <a:lnTo>
                    <a:pt x="9707" y="1041"/>
                  </a:lnTo>
                  <a:cubicBezTo>
                    <a:pt x="9974" y="875"/>
                    <a:pt x="10141" y="608"/>
                    <a:pt x="10174" y="308"/>
                  </a:cubicBezTo>
                  <a:cubicBezTo>
                    <a:pt x="10174" y="122"/>
                    <a:pt x="10077" y="0"/>
                    <a:pt x="992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g1846b4bf37c_3_19751"/>
            <p:cNvSpPr/>
            <p:nvPr/>
          </p:nvSpPr>
          <p:spPr>
            <a:xfrm>
              <a:off x="2628725" y="3797950"/>
              <a:ext cx="21700" cy="49025"/>
            </a:xfrm>
            <a:custGeom>
              <a:avLst/>
              <a:gdLst/>
              <a:ahLst/>
              <a:cxnLst/>
              <a:rect l="l" t="t" r="r" b="b"/>
              <a:pathLst>
                <a:path w="868" h="1961" extrusionOk="0">
                  <a:moveTo>
                    <a:pt x="49" y="0"/>
                  </a:moveTo>
                  <a:cubicBezTo>
                    <a:pt x="22" y="0"/>
                    <a:pt x="0" y="55"/>
                    <a:pt x="0" y="109"/>
                  </a:cubicBezTo>
                  <a:lnTo>
                    <a:pt x="0" y="1910"/>
                  </a:lnTo>
                  <a:cubicBezTo>
                    <a:pt x="0" y="1944"/>
                    <a:pt x="17" y="1960"/>
                    <a:pt x="33" y="1960"/>
                  </a:cubicBezTo>
                  <a:cubicBezTo>
                    <a:pt x="50" y="1960"/>
                    <a:pt x="67" y="1944"/>
                    <a:pt x="67" y="1910"/>
                  </a:cubicBezTo>
                  <a:lnTo>
                    <a:pt x="834" y="609"/>
                  </a:lnTo>
                  <a:cubicBezTo>
                    <a:pt x="867" y="543"/>
                    <a:pt x="867" y="476"/>
                    <a:pt x="834" y="476"/>
                  </a:cubicBezTo>
                  <a:lnTo>
                    <a:pt x="67" y="9"/>
                  </a:lnTo>
                  <a:cubicBezTo>
                    <a:pt x="61" y="3"/>
                    <a:pt x="55" y="0"/>
                    <a:pt x="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g1846b4bf37c_3_19751"/>
            <p:cNvSpPr/>
            <p:nvPr/>
          </p:nvSpPr>
          <p:spPr>
            <a:xfrm>
              <a:off x="2673750" y="3720800"/>
              <a:ext cx="254375" cy="161425"/>
            </a:xfrm>
            <a:custGeom>
              <a:avLst/>
              <a:gdLst/>
              <a:ahLst/>
              <a:cxnLst/>
              <a:rect l="l" t="t" r="r" b="b"/>
              <a:pathLst>
                <a:path w="10175" h="6457" extrusionOk="0">
                  <a:moveTo>
                    <a:pt x="9925" y="1"/>
                  </a:moveTo>
                  <a:cubicBezTo>
                    <a:pt x="9861" y="1"/>
                    <a:pt x="9787" y="20"/>
                    <a:pt x="9707" y="59"/>
                  </a:cubicBezTo>
                  <a:lnTo>
                    <a:pt x="434" y="5397"/>
                  </a:lnTo>
                  <a:cubicBezTo>
                    <a:pt x="201" y="5563"/>
                    <a:pt x="34" y="5864"/>
                    <a:pt x="0" y="6164"/>
                  </a:cubicBezTo>
                  <a:cubicBezTo>
                    <a:pt x="0" y="6351"/>
                    <a:pt x="99" y="6456"/>
                    <a:pt x="238" y="6456"/>
                  </a:cubicBezTo>
                  <a:cubicBezTo>
                    <a:pt x="298" y="6456"/>
                    <a:pt x="364" y="6437"/>
                    <a:pt x="434" y="6397"/>
                  </a:cubicBezTo>
                  <a:lnTo>
                    <a:pt x="9707" y="1060"/>
                  </a:lnTo>
                  <a:cubicBezTo>
                    <a:pt x="9974" y="893"/>
                    <a:pt x="10141" y="593"/>
                    <a:pt x="10174" y="293"/>
                  </a:cubicBezTo>
                  <a:cubicBezTo>
                    <a:pt x="10174" y="106"/>
                    <a:pt x="10076" y="1"/>
                    <a:pt x="99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g1846b4bf37c_3_19751"/>
            <p:cNvSpPr/>
            <p:nvPr/>
          </p:nvSpPr>
          <p:spPr>
            <a:xfrm>
              <a:off x="2628725" y="3871550"/>
              <a:ext cx="21700" cy="48800"/>
            </a:xfrm>
            <a:custGeom>
              <a:avLst/>
              <a:gdLst/>
              <a:ahLst/>
              <a:cxnLst/>
              <a:rect l="l" t="t" r="r" b="b"/>
              <a:pathLst>
                <a:path w="868" h="1952" extrusionOk="0">
                  <a:moveTo>
                    <a:pt x="67" y="0"/>
                  </a:moveTo>
                  <a:cubicBezTo>
                    <a:pt x="33" y="0"/>
                    <a:pt x="0" y="67"/>
                    <a:pt x="0" y="134"/>
                  </a:cubicBezTo>
                  <a:lnTo>
                    <a:pt x="0" y="1902"/>
                  </a:lnTo>
                  <a:cubicBezTo>
                    <a:pt x="0" y="1935"/>
                    <a:pt x="17" y="1952"/>
                    <a:pt x="33" y="1952"/>
                  </a:cubicBezTo>
                  <a:cubicBezTo>
                    <a:pt x="50" y="1952"/>
                    <a:pt x="67" y="1935"/>
                    <a:pt x="67" y="1902"/>
                  </a:cubicBezTo>
                  <a:lnTo>
                    <a:pt x="834" y="601"/>
                  </a:lnTo>
                  <a:cubicBezTo>
                    <a:pt x="867" y="567"/>
                    <a:pt x="867" y="501"/>
                    <a:pt x="834" y="467"/>
                  </a:cubicBezTo>
                  <a:lnTo>
                    <a:pt x="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g1846b4bf37c_3_19751"/>
            <p:cNvSpPr/>
            <p:nvPr/>
          </p:nvSpPr>
          <p:spPr>
            <a:xfrm>
              <a:off x="3136575" y="1656475"/>
              <a:ext cx="783925" cy="662800"/>
            </a:xfrm>
            <a:custGeom>
              <a:avLst/>
              <a:gdLst/>
              <a:ahLst/>
              <a:cxnLst/>
              <a:rect l="l" t="t" r="r" b="b"/>
              <a:pathLst>
                <a:path w="31357" h="26512" extrusionOk="0">
                  <a:moveTo>
                    <a:pt x="31106" y="1"/>
                  </a:moveTo>
                  <a:cubicBezTo>
                    <a:pt x="31042" y="1"/>
                    <a:pt x="30969" y="24"/>
                    <a:pt x="30889" y="73"/>
                  </a:cubicBezTo>
                  <a:lnTo>
                    <a:pt x="468" y="17653"/>
                  </a:lnTo>
                  <a:cubicBezTo>
                    <a:pt x="201" y="17819"/>
                    <a:pt x="34" y="18086"/>
                    <a:pt x="1" y="18420"/>
                  </a:cubicBezTo>
                  <a:lnTo>
                    <a:pt x="1" y="26192"/>
                  </a:lnTo>
                  <a:cubicBezTo>
                    <a:pt x="1" y="26387"/>
                    <a:pt x="108" y="26511"/>
                    <a:pt x="270" y="26511"/>
                  </a:cubicBezTo>
                  <a:cubicBezTo>
                    <a:pt x="329" y="26511"/>
                    <a:pt x="396" y="26495"/>
                    <a:pt x="468" y="26459"/>
                  </a:cubicBezTo>
                  <a:lnTo>
                    <a:pt x="30889" y="8880"/>
                  </a:lnTo>
                  <a:cubicBezTo>
                    <a:pt x="31156" y="8713"/>
                    <a:pt x="31323" y="8413"/>
                    <a:pt x="31356" y="8079"/>
                  </a:cubicBezTo>
                  <a:lnTo>
                    <a:pt x="31356" y="340"/>
                  </a:lnTo>
                  <a:cubicBezTo>
                    <a:pt x="31356" y="129"/>
                    <a:pt x="31258" y="1"/>
                    <a:pt x="31106"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g1846b4bf37c_3_19751"/>
            <p:cNvSpPr/>
            <p:nvPr/>
          </p:nvSpPr>
          <p:spPr>
            <a:xfrm>
              <a:off x="3212475" y="2151975"/>
              <a:ext cx="10850" cy="29575"/>
            </a:xfrm>
            <a:custGeom>
              <a:avLst/>
              <a:gdLst/>
              <a:ahLst/>
              <a:cxnLst/>
              <a:rect l="l" t="t" r="r" b="b"/>
              <a:pathLst>
                <a:path w="434" h="1183" extrusionOk="0">
                  <a:moveTo>
                    <a:pt x="434" y="1"/>
                  </a:moveTo>
                  <a:lnTo>
                    <a:pt x="0" y="234"/>
                  </a:lnTo>
                  <a:lnTo>
                    <a:pt x="0" y="268"/>
                  </a:lnTo>
                  <a:cubicBezTo>
                    <a:pt x="0" y="268"/>
                    <a:pt x="0" y="301"/>
                    <a:pt x="0" y="301"/>
                  </a:cubicBezTo>
                  <a:lnTo>
                    <a:pt x="0" y="434"/>
                  </a:lnTo>
                  <a:lnTo>
                    <a:pt x="0" y="468"/>
                  </a:lnTo>
                  <a:lnTo>
                    <a:pt x="267" y="301"/>
                  </a:lnTo>
                  <a:lnTo>
                    <a:pt x="67" y="1135"/>
                  </a:lnTo>
                  <a:cubicBezTo>
                    <a:pt x="67" y="1159"/>
                    <a:pt x="83" y="1182"/>
                    <a:pt x="93" y="1182"/>
                  </a:cubicBezTo>
                  <a:cubicBezTo>
                    <a:pt x="97" y="1182"/>
                    <a:pt x="100" y="1178"/>
                    <a:pt x="100" y="1168"/>
                  </a:cubicBezTo>
                  <a:lnTo>
                    <a:pt x="234" y="1102"/>
                  </a:lnTo>
                  <a:cubicBezTo>
                    <a:pt x="234" y="1068"/>
                    <a:pt x="234" y="1068"/>
                    <a:pt x="234" y="1068"/>
                  </a:cubicBezTo>
                  <a:lnTo>
                    <a:pt x="434" y="234"/>
                  </a:lnTo>
                  <a:cubicBezTo>
                    <a:pt x="434" y="201"/>
                    <a:pt x="434" y="168"/>
                    <a:pt x="434" y="134"/>
                  </a:cubicBezTo>
                  <a:lnTo>
                    <a:pt x="43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g1846b4bf37c_3_19751"/>
            <p:cNvSpPr/>
            <p:nvPr/>
          </p:nvSpPr>
          <p:spPr>
            <a:xfrm>
              <a:off x="3226650" y="2144475"/>
              <a:ext cx="13350" cy="27550"/>
            </a:xfrm>
            <a:custGeom>
              <a:avLst/>
              <a:gdLst/>
              <a:ahLst/>
              <a:cxnLst/>
              <a:rect l="l" t="t" r="r" b="b"/>
              <a:pathLst>
                <a:path w="534" h="1102" extrusionOk="0">
                  <a:moveTo>
                    <a:pt x="367" y="267"/>
                  </a:moveTo>
                  <a:cubicBezTo>
                    <a:pt x="367" y="301"/>
                    <a:pt x="367" y="301"/>
                    <a:pt x="367" y="334"/>
                  </a:cubicBezTo>
                  <a:cubicBezTo>
                    <a:pt x="367" y="334"/>
                    <a:pt x="367" y="368"/>
                    <a:pt x="367" y="401"/>
                  </a:cubicBezTo>
                  <a:lnTo>
                    <a:pt x="367" y="634"/>
                  </a:lnTo>
                  <a:lnTo>
                    <a:pt x="334" y="634"/>
                  </a:lnTo>
                  <a:cubicBezTo>
                    <a:pt x="367" y="634"/>
                    <a:pt x="367" y="668"/>
                    <a:pt x="367" y="701"/>
                  </a:cubicBezTo>
                  <a:cubicBezTo>
                    <a:pt x="367" y="701"/>
                    <a:pt x="367" y="734"/>
                    <a:pt x="367" y="768"/>
                  </a:cubicBezTo>
                  <a:cubicBezTo>
                    <a:pt x="367" y="768"/>
                    <a:pt x="367" y="801"/>
                    <a:pt x="334" y="801"/>
                  </a:cubicBezTo>
                  <a:cubicBezTo>
                    <a:pt x="334" y="835"/>
                    <a:pt x="300" y="835"/>
                    <a:pt x="300" y="835"/>
                  </a:cubicBezTo>
                  <a:cubicBezTo>
                    <a:pt x="284" y="851"/>
                    <a:pt x="275" y="860"/>
                    <a:pt x="267" y="860"/>
                  </a:cubicBezTo>
                  <a:cubicBezTo>
                    <a:pt x="259" y="860"/>
                    <a:pt x="250" y="851"/>
                    <a:pt x="234" y="835"/>
                  </a:cubicBezTo>
                  <a:cubicBezTo>
                    <a:pt x="200" y="835"/>
                    <a:pt x="200" y="835"/>
                    <a:pt x="234" y="801"/>
                  </a:cubicBezTo>
                  <a:lnTo>
                    <a:pt x="234" y="734"/>
                  </a:lnTo>
                  <a:lnTo>
                    <a:pt x="234" y="501"/>
                  </a:lnTo>
                  <a:lnTo>
                    <a:pt x="234" y="434"/>
                  </a:lnTo>
                  <a:cubicBezTo>
                    <a:pt x="200" y="401"/>
                    <a:pt x="200" y="401"/>
                    <a:pt x="234" y="368"/>
                  </a:cubicBezTo>
                  <a:cubicBezTo>
                    <a:pt x="234" y="368"/>
                    <a:pt x="234" y="334"/>
                    <a:pt x="234" y="334"/>
                  </a:cubicBezTo>
                  <a:cubicBezTo>
                    <a:pt x="267" y="301"/>
                    <a:pt x="267" y="301"/>
                    <a:pt x="300" y="267"/>
                  </a:cubicBezTo>
                  <a:close/>
                  <a:moveTo>
                    <a:pt x="400" y="1"/>
                  </a:moveTo>
                  <a:cubicBezTo>
                    <a:pt x="334" y="1"/>
                    <a:pt x="300" y="34"/>
                    <a:pt x="267" y="67"/>
                  </a:cubicBezTo>
                  <a:cubicBezTo>
                    <a:pt x="234" y="67"/>
                    <a:pt x="167" y="101"/>
                    <a:pt x="134" y="167"/>
                  </a:cubicBezTo>
                  <a:cubicBezTo>
                    <a:pt x="100" y="201"/>
                    <a:pt x="100" y="234"/>
                    <a:pt x="67" y="267"/>
                  </a:cubicBezTo>
                  <a:cubicBezTo>
                    <a:pt x="34" y="334"/>
                    <a:pt x="34" y="368"/>
                    <a:pt x="34" y="434"/>
                  </a:cubicBezTo>
                  <a:cubicBezTo>
                    <a:pt x="0" y="501"/>
                    <a:pt x="0" y="534"/>
                    <a:pt x="34" y="601"/>
                  </a:cubicBezTo>
                  <a:lnTo>
                    <a:pt x="34" y="835"/>
                  </a:lnTo>
                  <a:cubicBezTo>
                    <a:pt x="0" y="901"/>
                    <a:pt x="0" y="935"/>
                    <a:pt x="34" y="968"/>
                  </a:cubicBezTo>
                  <a:cubicBezTo>
                    <a:pt x="34" y="1001"/>
                    <a:pt x="34" y="1035"/>
                    <a:pt x="67" y="1068"/>
                  </a:cubicBezTo>
                  <a:cubicBezTo>
                    <a:pt x="100" y="1101"/>
                    <a:pt x="100" y="1101"/>
                    <a:pt x="134" y="1101"/>
                  </a:cubicBezTo>
                  <a:cubicBezTo>
                    <a:pt x="200" y="1101"/>
                    <a:pt x="234" y="1101"/>
                    <a:pt x="267" y="1068"/>
                  </a:cubicBezTo>
                  <a:cubicBezTo>
                    <a:pt x="300" y="1035"/>
                    <a:pt x="367" y="1001"/>
                    <a:pt x="400" y="968"/>
                  </a:cubicBezTo>
                  <a:cubicBezTo>
                    <a:pt x="434" y="935"/>
                    <a:pt x="434" y="901"/>
                    <a:pt x="467" y="835"/>
                  </a:cubicBezTo>
                  <a:cubicBezTo>
                    <a:pt x="501" y="801"/>
                    <a:pt x="501" y="734"/>
                    <a:pt x="534" y="701"/>
                  </a:cubicBezTo>
                  <a:cubicBezTo>
                    <a:pt x="534" y="634"/>
                    <a:pt x="534" y="601"/>
                    <a:pt x="534" y="534"/>
                  </a:cubicBezTo>
                  <a:lnTo>
                    <a:pt x="534" y="267"/>
                  </a:lnTo>
                  <a:cubicBezTo>
                    <a:pt x="534" y="234"/>
                    <a:pt x="534" y="201"/>
                    <a:pt x="534" y="134"/>
                  </a:cubicBezTo>
                  <a:cubicBezTo>
                    <a:pt x="501" y="101"/>
                    <a:pt x="501" y="67"/>
                    <a:pt x="467" y="34"/>
                  </a:cubicBezTo>
                  <a:cubicBezTo>
                    <a:pt x="434" y="34"/>
                    <a:pt x="434" y="1"/>
                    <a:pt x="40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g1846b4bf37c_3_19751"/>
            <p:cNvSpPr/>
            <p:nvPr/>
          </p:nvSpPr>
          <p:spPr>
            <a:xfrm>
              <a:off x="3241650" y="2131975"/>
              <a:ext cx="17550" cy="32550"/>
            </a:xfrm>
            <a:custGeom>
              <a:avLst/>
              <a:gdLst/>
              <a:ahLst/>
              <a:cxnLst/>
              <a:rect l="l" t="t" r="r" b="b"/>
              <a:pathLst>
                <a:path w="702" h="1302" extrusionOk="0">
                  <a:moveTo>
                    <a:pt x="167" y="401"/>
                  </a:moveTo>
                  <a:cubicBezTo>
                    <a:pt x="167" y="434"/>
                    <a:pt x="167" y="434"/>
                    <a:pt x="167" y="467"/>
                  </a:cubicBezTo>
                  <a:lnTo>
                    <a:pt x="167" y="534"/>
                  </a:lnTo>
                  <a:cubicBezTo>
                    <a:pt x="167" y="567"/>
                    <a:pt x="167" y="601"/>
                    <a:pt x="167" y="601"/>
                  </a:cubicBezTo>
                  <a:cubicBezTo>
                    <a:pt x="167" y="634"/>
                    <a:pt x="134" y="634"/>
                    <a:pt x="134" y="634"/>
                  </a:cubicBezTo>
                  <a:lnTo>
                    <a:pt x="101" y="634"/>
                  </a:lnTo>
                  <a:cubicBezTo>
                    <a:pt x="101" y="634"/>
                    <a:pt x="101" y="601"/>
                    <a:pt x="101" y="601"/>
                  </a:cubicBezTo>
                  <a:cubicBezTo>
                    <a:pt x="101" y="567"/>
                    <a:pt x="101" y="534"/>
                    <a:pt x="101" y="501"/>
                  </a:cubicBezTo>
                  <a:cubicBezTo>
                    <a:pt x="101" y="467"/>
                    <a:pt x="101" y="467"/>
                    <a:pt x="101" y="434"/>
                  </a:cubicBezTo>
                  <a:cubicBezTo>
                    <a:pt x="101" y="434"/>
                    <a:pt x="101" y="401"/>
                    <a:pt x="134" y="401"/>
                  </a:cubicBezTo>
                  <a:close/>
                  <a:moveTo>
                    <a:pt x="167" y="267"/>
                  </a:moveTo>
                  <a:cubicBezTo>
                    <a:pt x="134" y="267"/>
                    <a:pt x="101" y="300"/>
                    <a:pt x="101" y="334"/>
                  </a:cubicBezTo>
                  <a:cubicBezTo>
                    <a:pt x="67" y="334"/>
                    <a:pt x="67" y="367"/>
                    <a:pt x="34" y="401"/>
                  </a:cubicBezTo>
                  <a:cubicBezTo>
                    <a:pt x="34" y="401"/>
                    <a:pt x="34" y="434"/>
                    <a:pt x="34" y="467"/>
                  </a:cubicBezTo>
                  <a:cubicBezTo>
                    <a:pt x="34" y="501"/>
                    <a:pt x="34" y="534"/>
                    <a:pt x="34" y="567"/>
                  </a:cubicBezTo>
                  <a:lnTo>
                    <a:pt x="34" y="667"/>
                  </a:lnTo>
                  <a:cubicBezTo>
                    <a:pt x="1" y="667"/>
                    <a:pt x="1" y="701"/>
                    <a:pt x="34" y="734"/>
                  </a:cubicBezTo>
                  <a:cubicBezTo>
                    <a:pt x="34" y="767"/>
                    <a:pt x="34" y="767"/>
                    <a:pt x="34" y="767"/>
                  </a:cubicBezTo>
                  <a:cubicBezTo>
                    <a:pt x="51" y="784"/>
                    <a:pt x="59" y="792"/>
                    <a:pt x="67" y="792"/>
                  </a:cubicBezTo>
                  <a:cubicBezTo>
                    <a:pt x="76" y="792"/>
                    <a:pt x="84" y="784"/>
                    <a:pt x="101" y="767"/>
                  </a:cubicBezTo>
                  <a:cubicBezTo>
                    <a:pt x="101" y="784"/>
                    <a:pt x="109" y="792"/>
                    <a:pt x="122" y="792"/>
                  </a:cubicBezTo>
                  <a:cubicBezTo>
                    <a:pt x="134" y="792"/>
                    <a:pt x="151" y="784"/>
                    <a:pt x="167" y="767"/>
                  </a:cubicBezTo>
                  <a:cubicBezTo>
                    <a:pt x="167" y="767"/>
                    <a:pt x="201" y="734"/>
                    <a:pt x="234" y="734"/>
                  </a:cubicBezTo>
                  <a:cubicBezTo>
                    <a:pt x="234" y="701"/>
                    <a:pt x="234" y="667"/>
                    <a:pt x="267" y="667"/>
                  </a:cubicBezTo>
                  <a:cubicBezTo>
                    <a:pt x="267" y="634"/>
                    <a:pt x="267" y="601"/>
                    <a:pt x="301" y="567"/>
                  </a:cubicBezTo>
                  <a:cubicBezTo>
                    <a:pt x="301" y="567"/>
                    <a:pt x="301" y="534"/>
                    <a:pt x="301" y="501"/>
                  </a:cubicBezTo>
                  <a:lnTo>
                    <a:pt x="301" y="401"/>
                  </a:lnTo>
                  <a:cubicBezTo>
                    <a:pt x="301" y="367"/>
                    <a:pt x="301" y="334"/>
                    <a:pt x="301" y="334"/>
                  </a:cubicBezTo>
                  <a:lnTo>
                    <a:pt x="267" y="267"/>
                  </a:lnTo>
                  <a:close/>
                  <a:moveTo>
                    <a:pt x="601" y="667"/>
                  </a:moveTo>
                  <a:cubicBezTo>
                    <a:pt x="601" y="667"/>
                    <a:pt x="601" y="701"/>
                    <a:pt x="601" y="701"/>
                  </a:cubicBezTo>
                  <a:lnTo>
                    <a:pt x="601" y="801"/>
                  </a:lnTo>
                  <a:cubicBezTo>
                    <a:pt x="601" y="801"/>
                    <a:pt x="601" y="834"/>
                    <a:pt x="601" y="868"/>
                  </a:cubicBezTo>
                  <a:cubicBezTo>
                    <a:pt x="568" y="901"/>
                    <a:pt x="601" y="901"/>
                    <a:pt x="568" y="901"/>
                  </a:cubicBezTo>
                  <a:lnTo>
                    <a:pt x="534" y="901"/>
                  </a:lnTo>
                  <a:cubicBezTo>
                    <a:pt x="534" y="868"/>
                    <a:pt x="534" y="868"/>
                    <a:pt x="534" y="834"/>
                  </a:cubicBezTo>
                  <a:cubicBezTo>
                    <a:pt x="534" y="801"/>
                    <a:pt x="534" y="767"/>
                    <a:pt x="534" y="734"/>
                  </a:cubicBezTo>
                  <a:cubicBezTo>
                    <a:pt x="534" y="734"/>
                    <a:pt x="534" y="701"/>
                    <a:pt x="534" y="701"/>
                  </a:cubicBezTo>
                  <a:cubicBezTo>
                    <a:pt x="534" y="667"/>
                    <a:pt x="534" y="667"/>
                    <a:pt x="568" y="667"/>
                  </a:cubicBezTo>
                  <a:close/>
                  <a:moveTo>
                    <a:pt x="568" y="501"/>
                  </a:moveTo>
                  <a:cubicBezTo>
                    <a:pt x="534" y="501"/>
                    <a:pt x="534" y="534"/>
                    <a:pt x="501" y="567"/>
                  </a:cubicBezTo>
                  <a:cubicBezTo>
                    <a:pt x="501" y="567"/>
                    <a:pt x="468" y="601"/>
                    <a:pt x="468" y="634"/>
                  </a:cubicBezTo>
                  <a:cubicBezTo>
                    <a:pt x="468" y="667"/>
                    <a:pt x="434" y="701"/>
                    <a:pt x="434" y="701"/>
                  </a:cubicBezTo>
                  <a:cubicBezTo>
                    <a:pt x="434" y="734"/>
                    <a:pt x="434" y="767"/>
                    <a:pt x="434" y="801"/>
                  </a:cubicBezTo>
                  <a:lnTo>
                    <a:pt x="434" y="901"/>
                  </a:lnTo>
                  <a:cubicBezTo>
                    <a:pt x="434" y="934"/>
                    <a:pt x="434" y="968"/>
                    <a:pt x="434" y="968"/>
                  </a:cubicBezTo>
                  <a:cubicBezTo>
                    <a:pt x="434" y="1001"/>
                    <a:pt x="468" y="1001"/>
                    <a:pt x="468" y="1034"/>
                  </a:cubicBezTo>
                  <a:lnTo>
                    <a:pt x="568" y="1034"/>
                  </a:lnTo>
                  <a:cubicBezTo>
                    <a:pt x="601" y="1001"/>
                    <a:pt x="634" y="1001"/>
                    <a:pt x="634" y="968"/>
                  </a:cubicBezTo>
                  <a:cubicBezTo>
                    <a:pt x="668" y="968"/>
                    <a:pt x="668" y="934"/>
                    <a:pt x="701" y="901"/>
                  </a:cubicBezTo>
                  <a:cubicBezTo>
                    <a:pt x="701" y="868"/>
                    <a:pt x="701" y="868"/>
                    <a:pt x="701" y="834"/>
                  </a:cubicBezTo>
                  <a:cubicBezTo>
                    <a:pt x="701" y="801"/>
                    <a:pt x="701" y="767"/>
                    <a:pt x="701" y="734"/>
                  </a:cubicBezTo>
                  <a:lnTo>
                    <a:pt x="701" y="634"/>
                  </a:lnTo>
                  <a:lnTo>
                    <a:pt x="701" y="567"/>
                  </a:lnTo>
                  <a:cubicBezTo>
                    <a:pt x="701" y="534"/>
                    <a:pt x="668" y="501"/>
                    <a:pt x="668" y="501"/>
                  </a:cubicBezTo>
                  <a:close/>
                  <a:moveTo>
                    <a:pt x="601" y="0"/>
                  </a:moveTo>
                  <a:lnTo>
                    <a:pt x="534" y="67"/>
                  </a:lnTo>
                  <a:lnTo>
                    <a:pt x="534" y="100"/>
                  </a:lnTo>
                  <a:lnTo>
                    <a:pt x="67" y="1301"/>
                  </a:lnTo>
                  <a:lnTo>
                    <a:pt x="67" y="1301"/>
                  </a:lnTo>
                  <a:lnTo>
                    <a:pt x="134" y="1234"/>
                  </a:lnTo>
                  <a:lnTo>
                    <a:pt x="167" y="1234"/>
                  </a:lnTo>
                  <a:lnTo>
                    <a:pt x="167" y="1201"/>
                  </a:lnTo>
                  <a:lnTo>
                    <a:pt x="60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g1846b4bf37c_3_19751"/>
            <p:cNvSpPr/>
            <p:nvPr/>
          </p:nvSpPr>
          <p:spPr>
            <a:xfrm>
              <a:off x="3188275" y="2109450"/>
              <a:ext cx="25875" cy="48400"/>
            </a:xfrm>
            <a:custGeom>
              <a:avLst/>
              <a:gdLst/>
              <a:ahLst/>
              <a:cxnLst/>
              <a:rect l="l" t="t" r="r" b="b"/>
              <a:pathLst>
                <a:path w="1035" h="1936" extrusionOk="0">
                  <a:moveTo>
                    <a:pt x="735" y="1"/>
                  </a:moveTo>
                  <a:cubicBezTo>
                    <a:pt x="368" y="601"/>
                    <a:pt x="134" y="1235"/>
                    <a:pt x="1" y="1935"/>
                  </a:cubicBezTo>
                  <a:lnTo>
                    <a:pt x="501" y="1902"/>
                  </a:lnTo>
                  <a:cubicBezTo>
                    <a:pt x="601" y="1402"/>
                    <a:pt x="768" y="901"/>
                    <a:pt x="1035" y="468"/>
                  </a:cubicBezTo>
                  <a:lnTo>
                    <a:pt x="73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g1846b4bf37c_3_19751"/>
            <p:cNvSpPr/>
            <p:nvPr/>
          </p:nvSpPr>
          <p:spPr>
            <a:xfrm>
              <a:off x="3206625" y="2077775"/>
              <a:ext cx="29225" cy="43375"/>
            </a:xfrm>
            <a:custGeom>
              <a:avLst/>
              <a:gdLst/>
              <a:ahLst/>
              <a:cxnLst/>
              <a:rect l="l" t="t" r="r" b="b"/>
              <a:pathLst>
                <a:path w="1169" h="1735" extrusionOk="0">
                  <a:moveTo>
                    <a:pt x="1168" y="0"/>
                  </a:moveTo>
                  <a:cubicBezTo>
                    <a:pt x="668" y="300"/>
                    <a:pt x="267" y="734"/>
                    <a:pt x="1" y="1234"/>
                  </a:cubicBezTo>
                  <a:lnTo>
                    <a:pt x="301" y="1735"/>
                  </a:lnTo>
                  <a:cubicBezTo>
                    <a:pt x="501" y="1334"/>
                    <a:pt x="801" y="1034"/>
                    <a:pt x="1168" y="801"/>
                  </a:cubicBezTo>
                  <a:lnTo>
                    <a:pt x="116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g1846b4bf37c_3_19751"/>
            <p:cNvSpPr/>
            <p:nvPr/>
          </p:nvSpPr>
          <p:spPr>
            <a:xfrm>
              <a:off x="3185775" y="2156975"/>
              <a:ext cx="15050" cy="48400"/>
            </a:xfrm>
            <a:custGeom>
              <a:avLst/>
              <a:gdLst/>
              <a:ahLst/>
              <a:cxnLst/>
              <a:rect l="l" t="t" r="r" b="b"/>
              <a:pathLst>
                <a:path w="602" h="1936" extrusionOk="0">
                  <a:moveTo>
                    <a:pt x="601" y="1"/>
                  </a:moveTo>
                  <a:lnTo>
                    <a:pt x="101" y="34"/>
                  </a:lnTo>
                  <a:cubicBezTo>
                    <a:pt x="34" y="368"/>
                    <a:pt x="1" y="701"/>
                    <a:pt x="1" y="1035"/>
                  </a:cubicBezTo>
                  <a:cubicBezTo>
                    <a:pt x="1" y="1335"/>
                    <a:pt x="34" y="1635"/>
                    <a:pt x="101" y="1936"/>
                  </a:cubicBezTo>
                  <a:lnTo>
                    <a:pt x="601" y="1402"/>
                  </a:lnTo>
                  <a:cubicBezTo>
                    <a:pt x="568" y="1168"/>
                    <a:pt x="534" y="968"/>
                    <a:pt x="534" y="735"/>
                  </a:cubicBezTo>
                  <a:cubicBezTo>
                    <a:pt x="534" y="501"/>
                    <a:pt x="568" y="234"/>
                    <a:pt x="6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g1846b4bf37c_3_19751"/>
            <p:cNvSpPr/>
            <p:nvPr/>
          </p:nvSpPr>
          <p:spPr>
            <a:xfrm>
              <a:off x="3188275" y="2072650"/>
              <a:ext cx="97600" cy="162850"/>
            </a:xfrm>
            <a:custGeom>
              <a:avLst/>
              <a:gdLst/>
              <a:ahLst/>
              <a:cxnLst/>
              <a:rect l="l" t="t" r="r" b="b"/>
              <a:pathLst>
                <a:path w="3904" h="6514" extrusionOk="0">
                  <a:moveTo>
                    <a:pt x="2576" y="1"/>
                  </a:moveTo>
                  <a:cubicBezTo>
                    <a:pt x="2337" y="1"/>
                    <a:pt x="2097" y="69"/>
                    <a:pt x="1902" y="205"/>
                  </a:cubicBezTo>
                  <a:lnTo>
                    <a:pt x="1902" y="1006"/>
                  </a:lnTo>
                  <a:cubicBezTo>
                    <a:pt x="2058" y="908"/>
                    <a:pt x="2236" y="857"/>
                    <a:pt x="2410" y="857"/>
                  </a:cubicBezTo>
                  <a:cubicBezTo>
                    <a:pt x="2535" y="857"/>
                    <a:pt x="2658" y="883"/>
                    <a:pt x="2769" y="939"/>
                  </a:cubicBezTo>
                  <a:cubicBezTo>
                    <a:pt x="3036" y="1139"/>
                    <a:pt x="3236" y="1439"/>
                    <a:pt x="3303" y="1773"/>
                  </a:cubicBezTo>
                  <a:cubicBezTo>
                    <a:pt x="3336" y="1973"/>
                    <a:pt x="3370" y="2206"/>
                    <a:pt x="3370" y="2440"/>
                  </a:cubicBezTo>
                  <a:cubicBezTo>
                    <a:pt x="3370" y="2673"/>
                    <a:pt x="3336" y="2907"/>
                    <a:pt x="3303" y="3174"/>
                  </a:cubicBezTo>
                  <a:cubicBezTo>
                    <a:pt x="3203" y="3674"/>
                    <a:pt x="3036" y="4141"/>
                    <a:pt x="2769" y="4608"/>
                  </a:cubicBezTo>
                  <a:cubicBezTo>
                    <a:pt x="2569" y="4975"/>
                    <a:pt x="2269" y="5309"/>
                    <a:pt x="1902" y="5542"/>
                  </a:cubicBezTo>
                  <a:cubicBezTo>
                    <a:pt x="1747" y="5639"/>
                    <a:pt x="1569" y="5691"/>
                    <a:pt x="1394" y="5691"/>
                  </a:cubicBezTo>
                  <a:cubicBezTo>
                    <a:pt x="1269" y="5691"/>
                    <a:pt x="1146" y="5665"/>
                    <a:pt x="1035" y="5609"/>
                  </a:cubicBezTo>
                  <a:cubicBezTo>
                    <a:pt x="735" y="5409"/>
                    <a:pt x="568" y="5109"/>
                    <a:pt x="501" y="4775"/>
                  </a:cubicBezTo>
                  <a:lnTo>
                    <a:pt x="1" y="5309"/>
                  </a:lnTo>
                  <a:cubicBezTo>
                    <a:pt x="101" y="5742"/>
                    <a:pt x="334" y="6143"/>
                    <a:pt x="735" y="6409"/>
                  </a:cubicBezTo>
                  <a:cubicBezTo>
                    <a:pt x="887" y="6479"/>
                    <a:pt x="1058" y="6514"/>
                    <a:pt x="1228" y="6514"/>
                  </a:cubicBezTo>
                  <a:cubicBezTo>
                    <a:pt x="1468" y="6514"/>
                    <a:pt x="1708" y="6446"/>
                    <a:pt x="1902" y="6309"/>
                  </a:cubicBezTo>
                  <a:cubicBezTo>
                    <a:pt x="2402" y="6009"/>
                    <a:pt x="2803" y="5576"/>
                    <a:pt x="3070" y="5075"/>
                  </a:cubicBezTo>
                  <a:cubicBezTo>
                    <a:pt x="3403" y="4475"/>
                    <a:pt x="3670" y="3808"/>
                    <a:pt x="3803" y="3140"/>
                  </a:cubicBezTo>
                  <a:cubicBezTo>
                    <a:pt x="3870" y="2807"/>
                    <a:pt x="3870" y="2440"/>
                    <a:pt x="3904" y="2106"/>
                  </a:cubicBezTo>
                  <a:cubicBezTo>
                    <a:pt x="3904" y="1806"/>
                    <a:pt x="3870" y="1506"/>
                    <a:pt x="3803" y="1239"/>
                  </a:cubicBezTo>
                  <a:cubicBezTo>
                    <a:pt x="3703" y="772"/>
                    <a:pt x="3470" y="372"/>
                    <a:pt x="3070" y="105"/>
                  </a:cubicBezTo>
                  <a:cubicBezTo>
                    <a:pt x="2917" y="35"/>
                    <a:pt x="2746" y="1"/>
                    <a:pt x="257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g1846b4bf37c_3_19751"/>
            <p:cNvSpPr/>
            <p:nvPr/>
          </p:nvSpPr>
          <p:spPr>
            <a:xfrm>
              <a:off x="3348400" y="1913300"/>
              <a:ext cx="254375" cy="160950"/>
            </a:xfrm>
            <a:custGeom>
              <a:avLst/>
              <a:gdLst/>
              <a:ahLst/>
              <a:cxnLst/>
              <a:rect l="l" t="t" r="r" b="b"/>
              <a:pathLst>
                <a:path w="10175" h="6438" extrusionOk="0">
                  <a:moveTo>
                    <a:pt x="9928" y="1"/>
                  </a:moveTo>
                  <a:cubicBezTo>
                    <a:pt x="9863" y="1"/>
                    <a:pt x="9788" y="24"/>
                    <a:pt x="9707" y="74"/>
                  </a:cubicBezTo>
                  <a:lnTo>
                    <a:pt x="467" y="5412"/>
                  </a:lnTo>
                  <a:cubicBezTo>
                    <a:pt x="200" y="5578"/>
                    <a:pt x="34" y="5845"/>
                    <a:pt x="0" y="6145"/>
                  </a:cubicBezTo>
                  <a:cubicBezTo>
                    <a:pt x="0" y="6333"/>
                    <a:pt x="99" y="6438"/>
                    <a:pt x="250" y="6438"/>
                  </a:cubicBezTo>
                  <a:cubicBezTo>
                    <a:pt x="314" y="6438"/>
                    <a:pt x="388" y="6419"/>
                    <a:pt x="467" y="6379"/>
                  </a:cubicBezTo>
                  <a:lnTo>
                    <a:pt x="9707" y="1042"/>
                  </a:lnTo>
                  <a:cubicBezTo>
                    <a:pt x="9974" y="875"/>
                    <a:pt x="10141" y="608"/>
                    <a:pt x="10174" y="308"/>
                  </a:cubicBezTo>
                  <a:cubicBezTo>
                    <a:pt x="10174" y="122"/>
                    <a:pt x="10077" y="1"/>
                    <a:pt x="99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g1846b4bf37c_3_19751"/>
            <p:cNvSpPr/>
            <p:nvPr/>
          </p:nvSpPr>
          <p:spPr>
            <a:xfrm>
              <a:off x="3348400" y="1864775"/>
              <a:ext cx="423650" cy="259250"/>
            </a:xfrm>
            <a:custGeom>
              <a:avLst/>
              <a:gdLst/>
              <a:ahLst/>
              <a:cxnLst/>
              <a:rect l="l" t="t" r="r" b="b"/>
              <a:pathLst>
                <a:path w="16946" h="10370" extrusionOk="0">
                  <a:moveTo>
                    <a:pt x="16714" y="0"/>
                  </a:moveTo>
                  <a:cubicBezTo>
                    <a:pt x="16646" y="0"/>
                    <a:pt x="16566" y="26"/>
                    <a:pt x="16479" y="81"/>
                  </a:cubicBezTo>
                  <a:lnTo>
                    <a:pt x="467" y="9321"/>
                  </a:lnTo>
                  <a:cubicBezTo>
                    <a:pt x="200" y="9487"/>
                    <a:pt x="34" y="9754"/>
                    <a:pt x="0" y="10088"/>
                  </a:cubicBezTo>
                  <a:cubicBezTo>
                    <a:pt x="0" y="10266"/>
                    <a:pt x="89" y="10369"/>
                    <a:pt x="228" y="10369"/>
                  </a:cubicBezTo>
                  <a:cubicBezTo>
                    <a:pt x="297" y="10369"/>
                    <a:pt x="378" y="10344"/>
                    <a:pt x="467" y="10288"/>
                  </a:cubicBezTo>
                  <a:lnTo>
                    <a:pt x="16479" y="1048"/>
                  </a:lnTo>
                  <a:cubicBezTo>
                    <a:pt x="16746" y="881"/>
                    <a:pt x="16912" y="614"/>
                    <a:pt x="16946" y="314"/>
                  </a:cubicBezTo>
                  <a:cubicBezTo>
                    <a:pt x="16946" y="112"/>
                    <a:pt x="16855" y="0"/>
                    <a:pt x="1671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g1846b4bf37c_3_19751"/>
            <p:cNvSpPr/>
            <p:nvPr/>
          </p:nvSpPr>
          <p:spPr>
            <a:xfrm>
              <a:off x="3962175" y="1179850"/>
              <a:ext cx="783900" cy="662550"/>
            </a:xfrm>
            <a:custGeom>
              <a:avLst/>
              <a:gdLst/>
              <a:ahLst/>
              <a:cxnLst/>
              <a:rect l="l" t="t" r="r" b="b"/>
              <a:pathLst>
                <a:path w="31356" h="26502" extrusionOk="0">
                  <a:moveTo>
                    <a:pt x="31102" y="0"/>
                  </a:moveTo>
                  <a:cubicBezTo>
                    <a:pt x="31039" y="0"/>
                    <a:pt x="30967" y="19"/>
                    <a:pt x="30889" y="58"/>
                  </a:cubicBezTo>
                  <a:lnTo>
                    <a:pt x="467" y="17637"/>
                  </a:lnTo>
                  <a:cubicBezTo>
                    <a:pt x="200" y="17804"/>
                    <a:pt x="34" y="18104"/>
                    <a:pt x="0" y="18404"/>
                  </a:cubicBezTo>
                  <a:lnTo>
                    <a:pt x="0" y="26177"/>
                  </a:lnTo>
                  <a:cubicBezTo>
                    <a:pt x="0" y="26389"/>
                    <a:pt x="101" y="26502"/>
                    <a:pt x="254" y="26502"/>
                  </a:cubicBezTo>
                  <a:cubicBezTo>
                    <a:pt x="317" y="26502"/>
                    <a:pt x="389" y="26482"/>
                    <a:pt x="467" y="26444"/>
                  </a:cubicBezTo>
                  <a:lnTo>
                    <a:pt x="30889" y="8864"/>
                  </a:lnTo>
                  <a:cubicBezTo>
                    <a:pt x="31156" y="8698"/>
                    <a:pt x="31323" y="8397"/>
                    <a:pt x="31356" y="8097"/>
                  </a:cubicBezTo>
                  <a:lnTo>
                    <a:pt x="31356" y="325"/>
                  </a:lnTo>
                  <a:cubicBezTo>
                    <a:pt x="31356" y="112"/>
                    <a:pt x="31256" y="0"/>
                    <a:pt x="31102"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g1846b4bf37c_3_19751"/>
            <p:cNvSpPr/>
            <p:nvPr/>
          </p:nvSpPr>
          <p:spPr>
            <a:xfrm>
              <a:off x="4043900" y="1672475"/>
              <a:ext cx="13350" cy="28375"/>
            </a:xfrm>
            <a:custGeom>
              <a:avLst/>
              <a:gdLst/>
              <a:ahLst/>
              <a:cxnLst/>
              <a:rect l="l" t="t" r="r" b="b"/>
              <a:pathLst>
                <a:path w="534" h="1135" extrusionOk="0">
                  <a:moveTo>
                    <a:pt x="334" y="267"/>
                  </a:moveTo>
                  <a:cubicBezTo>
                    <a:pt x="367" y="267"/>
                    <a:pt x="367" y="267"/>
                    <a:pt x="367" y="301"/>
                  </a:cubicBezTo>
                  <a:cubicBezTo>
                    <a:pt x="367" y="301"/>
                    <a:pt x="367" y="334"/>
                    <a:pt x="367" y="334"/>
                  </a:cubicBezTo>
                  <a:cubicBezTo>
                    <a:pt x="367" y="367"/>
                    <a:pt x="367" y="367"/>
                    <a:pt x="367" y="401"/>
                  </a:cubicBezTo>
                  <a:cubicBezTo>
                    <a:pt x="367" y="401"/>
                    <a:pt x="367" y="434"/>
                    <a:pt x="334" y="434"/>
                  </a:cubicBezTo>
                  <a:cubicBezTo>
                    <a:pt x="334" y="467"/>
                    <a:pt x="334" y="467"/>
                    <a:pt x="300" y="501"/>
                  </a:cubicBezTo>
                  <a:cubicBezTo>
                    <a:pt x="300" y="501"/>
                    <a:pt x="300" y="501"/>
                    <a:pt x="267" y="534"/>
                  </a:cubicBezTo>
                  <a:lnTo>
                    <a:pt x="200" y="534"/>
                  </a:lnTo>
                  <a:cubicBezTo>
                    <a:pt x="167" y="501"/>
                    <a:pt x="167" y="501"/>
                    <a:pt x="167" y="501"/>
                  </a:cubicBezTo>
                  <a:cubicBezTo>
                    <a:pt x="167" y="467"/>
                    <a:pt x="167" y="467"/>
                    <a:pt x="167" y="434"/>
                  </a:cubicBezTo>
                  <a:cubicBezTo>
                    <a:pt x="167" y="434"/>
                    <a:pt x="167" y="401"/>
                    <a:pt x="167" y="401"/>
                  </a:cubicBezTo>
                  <a:cubicBezTo>
                    <a:pt x="200" y="367"/>
                    <a:pt x="200" y="367"/>
                    <a:pt x="200" y="334"/>
                  </a:cubicBezTo>
                  <a:lnTo>
                    <a:pt x="234" y="301"/>
                  </a:lnTo>
                  <a:lnTo>
                    <a:pt x="267" y="267"/>
                  </a:lnTo>
                  <a:close/>
                  <a:moveTo>
                    <a:pt x="367" y="0"/>
                  </a:moveTo>
                  <a:cubicBezTo>
                    <a:pt x="334" y="0"/>
                    <a:pt x="300" y="34"/>
                    <a:pt x="267" y="34"/>
                  </a:cubicBezTo>
                  <a:cubicBezTo>
                    <a:pt x="234" y="67"/>
                    <a:pt x="200" y="100"/>
                    <a:pt x="167" y="134"/>
                  </a:cubicBezTo>
                  <a:cubicBezTo>
                    <a:pt x="134" y="167"/>
                    <a:pt x="100" y="201"/>
                    <a:pt x="67" y="234"/>
                  </a:cubicBezTo>
                  <a:cubicBezTo>
                    <a:pt x="34" y="267"/>
                    <a:pt x="34" y="334"/>
                    <a:pt x="34" y="401"/>
                  </a:cubicBezTo>
                  <a:cubicBezTo>
                    <a:pt x="0" y="434"/>
                    <a:pt x="0" y="501"/>
                    <a:pt x="0" y="534"/>
                  </a:cubicBezTo>
                  <a:cubicBezTo>
                    <a:pt x="0" y="601"/>
                    <a:pt x="34" y="634"/>
                    <a:pt x="67" y="701"/>
                  </a:cubicBezTo>
                  <a:cubicBezTo>
                    <a:pt x="67" y="701"/>
                    <a:pt x="100" y="734"/>
                    <a:pt x="100" y="768"/>
                  </a:cubicBezTo>
                  <a:cubicBezTo>
                    <a:pt x="134" y="768"/>
                    <a:pt x="167" y="801"/>
                    <a:pt x="167" y="801"/>
                  </a:cubicBezTo>
                  <a:lnTo>
                    <a:pt x="267" y="801"/>
                  </a:lnTo>
                  <a:lnTo>
                    <a:pt x="134" y="1101"/>
                  </a:lnTo>
                  <a:cubicBezTo>
                    <a:pt x="134" y="1101"/>
                    <a:pt x="134" y="1135"/>
                    <a:pt x="134" y="1135"/>
                  </a:cubicBezTo>
                  <a:lnTo>
                    <a:pt x="300" y="1034"/>
                  </a:lnTo>
                  <a:cubicBezTo>
                    <a:pt x="300" y="1034"/>
                    <a:pt x="300" y="1001"/>
                    <a:pt x="300" y="1001"/>
                  </a:cubicBezTo>
                  <a:lnTo>
                    <a:pt x="501" y="534"/>
                  </a:lnTo>
                  <a:lnTo>
                    <a:pt x="501" y="467"/>
                  </a:lnTo>
                  <a:cubicBezTo>
                    <a:pt x="534" y="434"/>
                    <a:pt x="534" y="401"/>
                    <a:pt x="534" y="401"/>
                  </a:cubicBezTo>
                  <a:cubicBezTo>
                    <a:pt x="534" y="367"/>
                    <a:pt x="534" y="334"/>
                    <a:pt x="534" y="301"/>
                  </a:cubicBezTo>
                  <a:cubicBezTo>
                    <a:pt x="534" y="301"/>
                    <a:pt x="534" y="267"/>
                    <a:pt x="534" y="234"/>
                  </a:cubicBezTo>
                  <a:cubicBezTo>
                    <a:pt x="534" y="201"/>
                    <a:pt x="534" y="134"/>
                    <a:pt x="501" y="100"/>
                  </a:cubicBezTo>
                  <a:cubicBezTo>
                    <a:pt x="501" y="67"/>
                    <a:pt x="467" y="34"/>
                    <a:pt x="434" y="34"/>
                  </a:cubicBezTo>
                  <a:cubicBezTo>
                    <a:pt x="434" y="0"/>
                    <a:pt x="400" y="0"/>
                    <a:pt x="3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g1846b4bf37c_3_19751"/>
            <p:cNvSpPr/>
            <p:nvPr/>
          </p:nvSpPr>
          <p:spPr>
            <a:xfrm>
              <a:off x="4059725" y="1663300"/>
              <a:ext cx="12550" cy="27550"/>
            </a:xfrm>
            <a:custGeom>
              <a:avLst/>
              <a:gdLst/>
              <a:ahLst/>
              <a:cxnLst/>
              <a:rect l="l" t="t" r="r" b="b"/>
              <a:pathLst>
                <a:path w="502" h="1102" extrusionOk="0">
                  <a:moveTo>
                    <a:pt x="335" y="267"/>
                  </a:moveTo>
                  <a:cubicBezTo>
                    <a:pt x="335" y="301"/>
                    <a:pt x="335" y="301"/>
                    <a:pt x="335" y="334"/>
                  </a:cubicBezTo>
                  <a:cubicBezTo>
                    <a:pt x="335" y="334"/>
                    <a:pt x="335" y="367"/>
                    <a:pt x="335" y="367"/>
                  </a:cubicBezTo>
                  <a:cubicBezTo>
                    <a:pt x="368" y="467"/>
                    <a:pt x="368" y="534"/>
                    <a:pt x="335" y="634"/>
                  </a:cubicBezTo>
                  <a:cubicBezTo>
                    <a:pt x="335" y="634"/>
                    <a:pt x="335" y="668"/>
                    <a:pt x="335" y="701"/>
                  </a:cubicBezTo>
                  <a:cubicBezTo>
                    <a:pt x="335" y="701"/>
                    <a:pt x="335" y="734"/>
                    <a:pt x="335" y="734"/>
                  </a:cubicBezTo>
                  <a:cubicBezTo>
                    <a:pt x="335" y="768"/>
                    <a:pt x="335" y="801"/>
                    <a:pt x="335" y="801"/>
                  </a:cubicBezTo>
                  <a:lnTo>
                    <a:pt x="268" y="834"/>
                  </a:lnTo>
                  <a:lnTo>
                    <a:pt x="201" y="834"/>
                  </a:lnTo>
                  <a:cubicBezTo>
                    <a:pt x="201" y="834"/>
                    <a:pt x="201" y="801"/>
                    <a:pt x="201" y="801"/>
                  </a:cubicBezTo>
                  <a:lnTo>
                    <a:pt x="201" y="734"/>
                  </a:lnTo>
                  <a:cubicBezTo>
                    <a:pt x="201" y="668"/>
                    <a:pt x="201" y="568"/>
                    <a:pt x="201" y="501"/>
                  </a:cubicBezTo>
                  <a:lnTo>
                    <a:pt x="201" y="434"/>
                  </a:lnTo>
                  <a:lnTo>
                    <a:pt x="201" y="367"/>
                  </a:lnTo>
                  <a:cubicBezTo>
                    <a:pt x="201" y="334"/>
                    <a:pt x="201" y="334"/>
                    <a:pt x="234" y="301"/>
                  </a:cubicBezTo>
                  <a:cubicBezTo>
                    <a:pt x="234" y="301"/>
                    <a:pt x="268" y="301"/>
                    <a:pt x="268" y="267"/>
                  </a:cubicBezTo>
                  <a:close/>
                  <a:moveTo>
                    <a:pt x="368" y="0"/>
                  </a:moveTo>
                  <a:cubicBezTo>
                    <a:pt x="335" y="0"/>
                    <a:pt x="301" y="34"/>
                    <a:pt x="268" y="34"/>
                  </a:cubicBezTo>
                  <a:cubicBezTo>
                    <a:pt x="201" y="67"/>
                    <a:pt x="168" y="101"/>
                    <a:pt x="134" y="134"/>
                  </a:cubicBezTo>
                  <a:cubicBezTo>
                    <a:pt x="101" y="201"/>
                    <a:pt x="68" y="234"/>
                    <a:pt x="34" y="267"/>
                  </a:cubicBezTo>
                  <a:cubicBezTo>
                    <a:pt x="34" y="334"/>
                    <a:pt x="1" y="367"/>
                    <a:pt x="1" y="434"/>
                  </a:cubicBezTo>
                  <a:cubicBezTo>
                    <a:pt x="1" y="467"/>
                    <a:pt x="1" y="534"/>
                    <a:pt x="1" y="601"/>
                  </a:cubicBezTo>
                  <a:lnTo>
                    <a:pt x="1" y="734"/>
                  </a:lnTo>
                  <a:lnTo>
                    <a:pt x="1" y="834"/>
                  </a:lnTo>
                  <a:cubicBezTo>
                    <a:pt x="1" y="901"/>
                    <a:pt x="1" y="934"/>
                    <a:pt x="1" y="968"/>
                  </a:cubicBezTo>
                  <a:cubicBezTo>
                    <a:pt x="1" y="1001"/>
                    <a:pt x="34" y="1035"/>
                    <a:pt x="34" y="1068"/>
                  </a:cubicBezTo>
                  <a:cubicBezTo>
                    <a:pt x="68" y="1101"/>
                    <a:pt x="101" y="1101"/>
                    <a:pt x="134" y="1101"/>
                  </a:cubicBezTo>
                  <a:cubicBezTo>
                    <a:pt x="168" y="1101"/>
                    <a:pt x="201" y="1101"/>
                    <a:pt x="268" y="1068"/>
                  </a:cubicBezTo>
                  <a:cubicBezTo>
                    <a:pt x="301" y="1035"/>
                    <a:pt x="335" y="1001"/>
                    <a:pt x="368" y="968"/>
                  </a:cubicBezTo>
                  <a:cubicBezTo>
                    <a:pt x="401" y="934"/>
                    <a:pt x="435" y="901"/>
                    <a:pt x="435" y="834"/>
                  </a:cubicBezTo>
                  <a:cubicBezTo>
                    <a:pt x="468" y="801"/>
                    <a:pt x="501" y="734"/>
                    <a:pt x="501" y="701"/>
                  </a:cubicBezTo>
                  <a:cubicBezTo>
                    <a:pt x="501" y="634"/>
                    <a:pt x="501" y="568"/>
                    <a:pt x="501" y="534"/>
                  </a:cubicBezTo>
                  <a:lnTo>
                    <a:pt x="501" y="401"/>
                  </a:lnTo>
                  <a:lnTo>
                    <a:pt x="501" y="267"/>
                  </a:lnTo>
                  <a:cubicBezTo>
                    <a:pt x="501" y="234"/>
                    <a:pt x="501" y="167"/>
                    <a:pt x="501" y="134"/>
                  </a:cubicBezTo>
                  <a:cubicBezTo>
                    <a:pt x="501" y="101"/>
                    <a:pt x="468" y="67"/>
                    <a:pt x="435" y="34"/>
                  </a:cubicBezTo>
                  <a:cubicBezTo>
                    <a:pt x="435" y="34"/>
                    <a:pt x="401" y="0"/>
                    <a:pt x="3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g1846b4bf37c_3_19751"/>
            <p:cNvSpPr/>
            <p:nvPr/>
          </p:nvSpPr>
          <p:spPr>
            <a:xfrm>
              <a:off x="4074750" y="1650800"/>
              <a:ext cx="18375" cy="32550"/>
            </a:xfrm>
            <a:custGeom>
              <a:avLst/>
              <a:gdLst/>
              <a:ahLst/>
              <a:cxnLst/>
              <a:rect l="l" t="t" r="r" b="b"/>
              <a:pathLst>
                <a:path w="735" h="1302" extrusionOk="0">
                  <a:moveTo>
                    <a:pt x="167" y="400"/>
                  </a:moveTo>
                  <a:cubicBezTo>
                    <a:pt x="167" y="434"/>
                    <a:pt x="167" y="434"/>
                    <a:pt x="167" y="467"/>
                  </a:cubicBezTo>
                  <a:lnTo>
                    <a:pt x="167" y="534"/>
                  </a:lnTo>
                  <a:lnTo>
                    <a:pt x="167" y="601"/>
                  </a:lnTo>
                  <a:cubicBezTo>
                    <a:pt x="167" y="634"/>
                    <a:pt x="134" y="634"/>
                    <a:pt x="134" y="634"/>
                  </a:cubicBezTo>
                  <a:cubicBezTo>
                    <a:pt x="112" y="634"/>
                    <a:pt x="104" y="649"/>
                    <a:pt x="102" y="649"/>
                  </a:cubicBezTo>
                  <a:cubicBezTo>
                    <a:pt x="100" y="649"/>
                    <a:pt x="100" y="645"/>
                    <a:pt x="100" y="634"/>
                  </a:cubicBezTo>
                  <a:lnTo>
                    <a:pt x="100" y="601"/>
                  </a:lnTo>
                  <a:lnTo>
                    <a:pt x="100" y="500"/>
                  </a:lnTo>
                  <a:cubicBezTo>
                    <a:pt x="100" y="467"/>
                    <a:pt x="100" y="467"/>
                    <a:pt x="100" y="434"/>
                  </a:cubicBezTo>
                  <a:cubicBezTo>
                    <a:pt x="100" y="434"/>
                    <a:pt x="100" y="400"/>
                    <a:pt x="134" y="400"/>
                  </a:cubicBezTo>
                  <a:close/>
                  <a:moveTo>
                    <a:pt x="188" y="275"/>
                  </a:moveTo>
                  <a:cubicBezTo>
                    <a:pt x="176" y="275"/>
                    <a:pt x="167" y="284"/>
                    <a:pt x="167" y="300"/>
                  </a:cubicBezTo>
                  <a:cubicBezTo>
                    <a:pt x="134" y="300"/>
                    <a:pt x="100" y="300"/>
                    <a:pt x="100" y="334"/>
                  </a:cubicBezTo>
                  <a:cubicBezTo>
                    <a:pt x="67" y="367"/>
                    <a:pt x="67" y="367"/>
                    <a:pt x="34" y="400"/>
                  </a:cubicBezTo>
                  <a:cubicBezTo>
                    <a:pt x="34" y="434"/>
                    <a:pt x="34" y="467"/>
                    <a:pt x="34" y="500"/>
                  </a:cubicBezTo>
                  <a:cubicBezTo>
                    <a:pt x="0" y="500"/>
                    <a:pt x="0" y="534"/>
                    <a:pt x="34" y="567"/>
                  </a:cubicBezTo>
                  <a:cubicBezTo>
                    <a:pt x="0" y="601"/>
                    <a:pt x="0" y="601"/>
                    <a:pt x="34" y="634"/>
                  </a:cubicBezTo>
                  <a:cubicBezTo>
                    <a:pt x="0" y="634"/>
                    <a:pt x="0" y="667"/>
                    <a:pt x="34" y="667"/>
                  </a:cubicBezTo>
                  <a:cubicBezTo>
                    <a:pt x="0" y="701"/>
                    <a:pt x="0" y="734"/>
                    <a:pt x="34" y="767"/>
                  </a:cubicBezTo>
                  <a:cubicBezTo>
                    <a:pt x="34" y="767"/>
                    <a:pt x="34" y="801"/>
                    <a:pt x="34" y="801"/>
                  </a:cubicBezTo>
                  <a:lnTo>
                    <a:pt x="100" y="801"/>
                  </a:lnTo>
                  <a:cubicBezTo>
                    <a:pt x="100" y="801"/>
                    <a:pt x="134" y="801"/>
                    <a:pt x="167" y="767"/>
                  </a:cubicBezTo>
                  <a:cubicBezTo>
                    <a:pt x="167" y="767"/>
                    <a:pt x="201" y="734"/>
                    <a:pt x="234" y="734"/>
                  </a:cubicBezTo>
                  <a:cubicBezTo>
                    <a:pt x="234" y="701"/>
                    <a:pt x="234" y="667"/>
                    <a:pt x="267" y="667"/>
                  </a:cubicBezTo>
                  <a:cubicBezTo>
                    <a:pt x="267" y="634"/>
                    <a:pt x="267" y="601"/>
                    <a:pt x="301" y="567"/>
                  </a:cubicBezTo>
                  <a:cubicBezTo>
                    <a:pt x="301" y="567"/>
                    <a:pt x="301" y="534"/>
                    <a:pt x="301" y="500"/>
                  </a:cubicBezTo>
                  <a:cubicBezTo>
                    <a:pt x="301" y="467"/>
                    <a:pt x="301" y="434"/>
                    <a:pt x="301" y="400"/>
                  </a:cubicBezTo>
                  <a:cubicBezTo>
                    <a:pt x="301" y="367"/>
                    <a:pt x="301" y="334"/>
                    <a:pt x="301" y="334"/>
                  </a:cubicBezTo>
                  <a:cubicBezTo>
                    <a:pt x="267" y="300"/>
                    <a:pt x="267" y="300"/>
                    <a:pt x="267" y="300"/>
                  </a:cubicBezTo>
                  <a:cubicBezTo>
                    <a:pt x="251" y="284"/>
                    <a:pt x="242" y="275"/>
                    <a:pt x="238" y="275"/>
                  </a:cubicBezTo>
                  <a:cubicBezTo>
                    <a:pt x="234" y="275"/>
                    <a:pt x="234" y="284"/>
                    <a:pt x="234" y="300"/>
                  </a:cubicBezTo>
                  <a:cubicBezTo>
                    <a:pt x="217" y="284"/>
                    <a:pt x="201" y="275"/>
                    <a:pt x="188" y="275"/>
                  </a:cubicBezTo>
                  <a:close/>
                  <a:moveTo>
                    <a:pt x="601" y="667"/>
                  </a:moveTo>
                  <a:cubicBezTo>
                    <a:pt x="601" y="667"/>
                    <a:pt x="601" y="701"/>
                    <a:pt x="601" y="701"/>
                  </a:cubicBezTo>
                  <a:cubicBezTo>
                    <a:pt x="601" y="734"/>
                    <a:pt x="601" y="767"/>
                    <a:pt x="601" y="801"/>
                  </a:cubicBezTo>
                  <a:cubicBezTo>
                    <a:pt x="601" y="801"/>
                    <a:pt x="601" y="834"/>
                    <a:pt x="601" y="867"/>
                  </a:cubicBezTo>
                  <a:cubicBezTo>
                    <a:pt x="601" y="867"/>
                    <a:pt x="567" y="901"/>
                    <a:pt x="567" y="901"/>
                  </a:cubicBezTo>
                  <a:lnTo>
                    <a:pt x="534" y="901"/>
                  </a:lnTo>
                  <a:lnTo>
                    <a:pt x="534" y="834"/>
                  </a:lnTo>
                  <a:lnTo>
                    <a:pt x="534" y="734"/>
                  </a:lnTo>
                  <a:cubicBezTo>
                    <a:pt x="534" y="734"/>
                    <a:pt x="534" y="701"/>
                    <a:pt x="534" y="701"/>
                  </a:cubicBezTo>
                  <a:cubicBezTo>
                    <a:pt x="534" y="667"/>
                    <a:pt x="534" y="667"/>
                    <a:pt x="567" y="667"/>
                  </a:cubicBezTo>
                  <a:close/>
                  <a:moveTo>
                    <a:pt x="567" y="500"/>
                  </a:moveTo>
                  <a:cubicBezTo>
                    <a:pt x="567" y="534"/>
                    <a:pt x="534" y="534"/>
                    <a:pt x="534" y="567"/>
                  </a:cubicBezTo>
                  <a:cubicBezTo>
                    <a:pt x="501" y="601"/>
                    <a:pt x="501" y="601"/>
                    <a:pt x="467" y="634"/>
                  </a:cubicBezTo>
                  <a:cubicBezTo>
                    <a:pt x="467" y="667"/>
                    <a:pt x="467" y="701"/>
                    <a:pt x="434" y="701"/>
                  </a:cubicBezTo>
                  <a:cubicBezTo>
                    <a:pt x="434" y="734"/>
                    <a:pt x="434" y="767"/>
                    <a:pt x="434" y="801"/>
                  </a:cubicBezTo>
                  <a:cubicBezTo>
                    <a:pt x="434" y="834"/>
                    <a:pt x="434" y="867"/>
                    <a:pt x="434" y="901"/>
                  </a:cubicBezTo>
                  <a:cubicBezTo>
                    <a:pt x="434" y="934"/>
                    <a:pt x="434" y="967"/>
                    <a:pt x="434" y="967"/>
                  </a:cubicBezTo>
                  <a:cubicBezTo>
                    <a:pt x="467" y="1001"/>
                    <a:pt x="467" y="1001"/>
                    <a:pt x="467" y="1034"/>
                  </a:cubicBezTo>
                  <a:lnTo>
                    <a:pt x="567" y="1034"/>
                  </a:lnTo>
                  <a:cubicBezTo>
                    <a:pt x="601" y="1034"/>
                    <a:pt x="634" y="1001"/>
                    <a:pt x="634" y="967"/>
                  </a:cubicBezTo>
                  <a:cubicBezTo>
                    <a:pt x="668" y="967"/>
                    <a:pt x="668" y="934"/>
                    <a:pt x="701" y="901"/>
                  </a:cubicBezTo>
                  <a:cubicBezTo>
                    <a:pt x="701" y="867"/>
                    <a:pt x="701" y="867"/>
                    <a:pt x="734" y="834"/>
                  </a:cubicBezTo>
                  <a:cubicBezTo>
                    <a:pt x="734" y="801"/>
                    <a:pt x="734" y="767"/>
                    <a:pt x="734" y="734"/>
                  </a:cubicBezTo>
                  <a:cubicBezTo>
                    <a:pt x="734" y="701"/>
                    <a:pt x="734" y="667"/>
                    <a:pt x="734" y="634"/>
                  </a:cubicBezTo>
                  <a:cubicBezTo>
                    <a:pt x="734" y="601"/>
                    <a:pt x="734" y="567"/>
                    <a:pt x="734" y="567"/>
                  </a:cubicBezTo>
                  <a:cubicBezTo>
                    <a:pt x="701" y="534"/>
                    <a:pt x="701" y="534"/>
                    <a:pt x="701" y="500"/>
                  </a:cubicBezTo>
                  <a:close/>
                  <a:moveTo>
                    <a:pt x="634" y="0"/>
                  </a:moveTo>
                  <a:lnTo>
                    <a:pt x="534" y="67"/>
                  </a:lnTo>
                  <a:lnTo>
                    <a:pt x="534" y="100"/>
                  </a:lnTo>
                  <a:lnTo>
                    <a:pt x="100" y="1301"/>
                  </a:lnTo>
                  <a:lnTo>
                    <a:pt x="100" y="1301"/>
                  </a:lnTo>
                  <a:lnTo>
                    <a:pt x="167" y="1234"/>
                  </a:lnTo>
                  <a:cubicBezTo>
                    <a:pt x="167" y="1234"/>
                    <a:pt x="167" y="1201"/>
                    <a:pt x="167" y="1201"/>
                  </a:cubicBezTo>
                  <a:lnTo>
                    <a:pt x="63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g1846b4bf37c_3_19751"/>
            <p:cNvSpPr/>
            <p:nvPr/>
          </p:nvSpPr>
          <p:spPr>
            <a:xfrm>
              <a:off x="4038900" y="1596575"/>
              <a:ext cx="29200" cy="43400"/>
            </a:xfrm>
            <a:custGeom>
              <a:avLst/>
              <a:gdLst/>
              <a:ahLst/>
              <a:cxnLst/>
              <a:rect l="l" t="t" r="r" b="b"/>
              <a:pathLst>
                <a:path w="1168" h="1736" extrusionOk="0">
                  <a:moveTo>
                    <a:pt x="1168" y="1"/>
                  </a:moveTo>
                  <a:cubicBezTo>
                    <a:pt x="701" y="334"/>
                    <a:pt x="300" y="768"/>
                    <a:pt x="0" y="1268"/>
                  </a:cubicBezTo>
                  <a:lnTo>
                    <a:pt x="300" y="1735"/>
                  </a:lnTo>
                  <a:cubicBezTo>
                    <a:pt x="534" y="1369"/>
                    <a:pt x="801" y="1035"/>
                    <a:pt x="1168" y="801"/>
                  </a:cubicBezTo>
                  <a:lnTo>
                    <a:pt x="116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g1846b4bf37c_3_19751"/>
            <p:cNvSpPr/>
            <p:nvPr/>
          </p:nvSpPr>
          <p:spPr>
            <a:xfrm>
              <a:off x="4018050" y="1591625"/>
              <a:ext cx="100075" cy="163375"/>
            </a:xfrm>
            <a:custGeom>
              <a:avLst/>
              <a:gdLst/>
              <a:ahLst/>
              <a:cxnLst/>
              <a:rect l="l" t="t" r="r" b="b"/>
              <a:pathLst>
                <a:path w="4003" h="6535" extrusionOk="0">
                  <a:moveTo>
                    <a:pt x="2654" y="1"/>
                  </a:moveTo>
                  <a:cubicBezTo>
                    <a:pt x="2431" y="1"/>
                    <a:pt x="2206" y="69"/>
                    <a:pt x="2002" y="199"/>
                  </a:cubicBezTo>
                  <a:lnTo>
                    <a:pt x="2002" y="999"/>
                  </a:lnTo>
                  <a:cubicBezTo>
                    <a:pt x="2157" y="902"/>
                    <a:pt x="2335" y="850"/>
                    <a:pt x="2509" y="850"/>
                  </a:cubicBezTo>
                  <a:cubicBezTo>
                    <a:pt x="2634" y="850"/>
                    <a:pt x="2757" y="877"/>
                    <a:pt x="2869" y="933"/>
                  </a:cubicBezTo>
                  <a:cubicBezTo>
                    <a:pt x="3169" y="1133"/>
                    <a:pt x="3369" y="1433"/>
                    <a:pt x="3403" y="1767"/>
                  </a:cubicBezTo>
                  <a:cubicBezTo>
                    <a:pt x="3469" y="2000"/>
                    <a:pt x="3469" y="2200"/>
                    <a:pt x="3469" y="2434"/>
                  </a:cubicBezTo>
                  <a:cubicBezTo>
                    <a:pt x="3469" y="2667"/>
                    <a:pt x="3469" y="2934"/>
                    <a:pt x="3403" y="3168"/>
                  </a:cubicBezTo>
                  <a:cubicBezTo>
                    <a:pt x="3302" y="3668"/>
                    <a:pt x="3136" y="4168"/>
                    <a:pt x="2869" y="4602"/>
                  </a:cubicBezTo>
                  <a:cubicBezTo>
                    <a:pt x="2669" y="5002"/>
                    <a:pt x="2368" y="5303"/>
                    <a:pt x="2002" y="5536"/>
                  </a:cubicBezTo>
                  <a:cubicBezTo>
                    <a:pt x="1866" y="5633"/>
                    <a:pt x="1696" y="5685"/>
                    <a:pt x="1518" y="5685"/>
                  </a:cubicBezTo>
                  <a:cubicBezTo>
                    <a:pt x="1391" y="5685"/>
                    <a:pt x="1260" y="5658"/>
                    <a:pt x="1134" y="5603"/>
                  </a:cubicBezTo>
                  <a:cubicBezTo>
                    <a:pt x="867" y="5403"/>
                    <a:pt x="667" y="5102"/>
                    <a:pt x="601" y="4769"/>
                  </a:cubicBezTo>
                  <a:cubicBezTo>
                    <a:pt x="567" y="4569"/>
                    <a:pt x="534" y="4335"/>
                    <a:pt x="534" y="4135"/>
                  </a:cubicBezTo>
                  <a:cubicBezTo>
                    <a:pt x="534" y="3868"/>
                    <a:pt x="567" y="3635"/>
                    <a:pt x="601" y="3368"/>
                  </a:cubicBezTo>
                  <a:cubicBezTo>
                    <a:pt x="701" y="2867"/>
                    <a:pt x="867" y="2400"/>
                    <a:pt x="1134" y="1933"/>
                  </a:cubicBezTo>
                  <a:lnTo>
                    <a:pt x="834" y="1466"/>
                  </a:lnTo>
                  <a:cubicBezTo>
                    <a:pt x="467" y="2067"/>
                    <a:pt x="234" y="2734"/>
                    <a:pt x="100" y="3401"/>
                  </a:cubicBezTo>
                  <a:cubicBezTo>
                    <a:pt x="33" y="3735"/>
                    <a:pt x="0" y="4068"/>
                    <a:pt x="0" y="4435"/>
                  </a:cubicBezTo>
                  <a:cubicBezTo>
                    <a:pt x="0" y="4702"/>
                    <a:pt x="33" y="5002"/>
                    <a:pt x="100" y="5303"/>
                  </a:cubicBezTo>
                  <a:cubicBezTo>
                    <a:pt x="167" y="5770"/>
                    <a:pt x="434" y="6170"/>
                    <a:pt x="834" y="6403"/>
                  </a:cubicBezTo>
                  <a:cubicBezTo>
                    <a:pt x="996" y="6492"/>
                    <a:pt x="1178" y="6535"/>
                    <a:pt x="1360" y="6535"/>
                  </a:cubicBezTo>
                  <a:cubicBezTo>
                    <a:pt x="1588" y="6535"/>
                    <a:pt x="1816" y="6467"/>
                    <a:pt x="2002" y="6337"/>
                  </a:cubicBezTo>
                  <a:cubicBezTo>
                    <a:pt x="2502" y="6003"/>
                    <a:pt x="2902" y="5603"/>
                    <a:pt x="3169" y="5069"/>
                  </a:cubicBezTo>
                  <a:cubicBezTo>
                    <a:pt x="3503" y="4469"/>
                    <a:pt x="3769" y="3835"/>
                    <a:pt x="3903" y="3134"/>
                  </a:cubicBezTo>
                  <a:cubicBezTo>
                    <a:pt x="3936" y="2801"/>
                    <a:pt x="3970" y="2467"/>
                    <a:pt x="3970" y="2134"/>
                  </a:cubicBezTo>
                  <a:cubicBezTo>
                    <a:pt x="4003" y="1833"/>
                    <a:pt x="3970" y="1533"/>
                    <a:pt x="3903" y="1233"/>
                  </a:cubicBezTo>
                  <a:cubicBezTo>
                    <a:pt x="3836" y="766"/>
                    <a:pt x="3569" y="366"/>
                    <a:pt x="3169" y="132"/>
                  </a:cubicBezTo>
                  <a:cubicBezTo>
                    <a:pt x="3007" y="44"/>
                    <a:pt x="2831" y="1"/>
                    <a:pt x="265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g1846b4bf37c_3_19751"/>
            <p:cNvSpPr/>
            <p:nvPr/>
          </p:nvSpPr>
          <p:spPr>
            <a:xfrm>
              <a:off x="4181500" y="1432500"/>
              <a:ext cx="253525" cy="161400"/>
            </a:xfrm>
            <a:custGeom>
              <a:avLst/>
              <a:gdLst/>
              <a:ahLst/>
              <a:cxnLst/>
              <a:rect l="l" t="t" r="r" b="b"/>
              <a:pathLst>
                <a:path w="10141" h="6456" extrusionOk="0">
                  <a:moveTo>
                    <a:pt x="9903" y="0"/>
                  </a:moveTo>
                  <a:cubicBezTo>
                    <a:pt x="9843" y="0"/>
                    <a:pt x="9777" y="19"/>
                    <a:pt x="9707" y="59"/>
                  </a:cubicBezTo>
                  <a:lnTo>
                    <a:pt x="434" y="5430"/>
                  </a:lnTo>
                  <a:cubicBezTo>
                    <a:pt x="167" y="5563"/>
                    <a:pt x="0" y="5863"/>
                    <a:pt x="0" y="6164"/>
                  </a:cubicBezTo>
                  <a:cubicBezTo>
                    <a:pt x="0" y="6351"/>
                    <a:pt x="82" y="6456"/>
                    <a:pt x="223" y="6456"/>
                  </a:cubicBezTo>
                  <a:cubicBezTo>
                    <a:pt x="283" y="6456"/>
                    <a:pt x="354" y="6437"/>
                    <a:pt x="434" y="6397"/>
                  </a:cubicBezTo>
                  <a:lnTo>
                    <a:pt x="9707" y="1060"/>
                  </a:lnTo>
                  <a:cubicBezTo>
                    <a:pt x="9941" y="893"/>
                    <a:pt x="10107" y="593"/>
                    <a:pt x="10141" y="293"/>
                  </a:cubicBezTo>
                  <a:cubicBezTo>
                    <a:pt x="10141" y="106"/>
                    <a:pt x="10042" y="0"/>
                    <a:pt x="990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g1846b4bf37c_3_19751"/>
            <p:cNvSpPr/>
            <p:nvPr/>
          </p:nvSpPr>
          <p:spPr>
            <a:xfrm>
              <a:off x="4181500" y="1384125"/>
              <a:ext cx="422825" cy="259000"/>
            </a:xfrm>
            <a:custGeom>
              <a:avLst/>
              <a:gdLst/>
              <a:ahLst/>
              <a:cxnLst/>
              <a:rect l="l" t="t" r="r" b="b"/>
              <a:pathLst>
                <a:path w="16913" h="10360" extrusionOk="0">
                  <a:moveTo>
                    <a:pt x="16674" y="1"/>
                  </a:moveTo>
                  <a:cubicBezTo>
                    <a:pt x="16615" y="1"/>
                    <a:pt x="16548" y="20"/>
                    <a:pt x="16479" y="60"/>
                  </a:cubicBezTo>
                  <a:lnTo>
                    <a:pt x="434" y="9333"/>
                  </a:lnTo>
                  <a:cubicBezTo>
                    <a:pt x="167" y="9466"/>
                    <a:pt x="0" y="9766"/>
                    <a:pt x="0" y="10067"/>
                  </a:cubicBezTo>
                  <a:cubicBezTo>
                    <a:pt x="0" y="10254"/>
                    <a:pt x="82" y="10359"/>
                    <a:pt x="223" y="10359"/>
                  </a:cubicBezTo>
                  <a:cubicBezTo>
                    <a:pt x="283" y="10359"/>
                    <a:pt x="354" y="10340"/>
                    <a:pt x="434" y="10300"/>
                  </a:cubicBezTo>
                  <a:lnTo>
                    <a:pt x="16479" y="1027"/>
                  </a:lnTo>
                  <a:cubicBezTo>
                    <a:pt x="16712" y="893"/>
                    <a:pt x="16912" y="593"/>
                    <a:pt x="16912" y="293"/>
                  </a:cubicBezTo>
                  <a:cubicBezTo>
                    <a:pt x="16912" y="106"/>
                    <a:pt x="16814" y="1"/>
                    <a:pt x="166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g1846b4bf37c_3_19751"/>
            <p:cNvSpPr/>
            <p:nvPr/>
          </p:nvSpPr>
          <p:spPr>
            <a:xfrm>
              <a:off x="3214125" y="2275600"/>
              <a:ext cx="185175" cy="121375"/>
            </a:xfrm>
            <a:custGeom>
              <a:avLst/>
              <a:gdLst/>
              <a:ahLst/>
              <a:cxnLst/>
              <a:rect l="l" t="t" r="r" b="b"/>
              <a:pathLst>
                <a:path w="7407" h="4855" extrusionOk="0">
                  <a:moveTo>
                    <a:pt x="7157" y="1"/>
                  </a:moveTo>
                  <a:cubicBezTo>
                    <a:pt x="7092" y="1"/>
                    <a:pt x="7019" y="20"/>
                    <a:pt x="6939" y="59"/>
                  </a:cubicBezTo>
                  <a:lnTo>
                    <a:pt x="468" y="3795"/>
                  </a:lnTo>
                  <a:cubicBezTo>
                    <a:pt x="201" y="3962"/>
                    <a:pt x="34" y="4262"/>
                    <a:pt x="1" y="4563"/>
                  </a:cubicBezTo>
                  <a:cubicBezTo>
                    <a:pt x="1" y="4750"/>
                    <a:pt x="99" y="4855"/>
                    <a:pt x="250" y="4855"/>
                  </a:cubicBezTo>
                  <a:cubicBezTo>
                    <a:pt x="314" y="4855"/>
                    <a:pt x="388" y="4836"/>
                    <a:pt x="468" y="4796"/>
                  </a:cubicBezTo>
                  <a:lnTo>
                    <a:pt x="6939" y="1027"/>
                  </a:lnTo>
                  <a:cubicBezTo>
                    <a:pt x="7206" y="860"/>
                    <a:pt x="7373" y="593"/>
                    <a:pt x="7406" y="293"/>
                  </a:cubicBezTo>
                  <a:cubicBezTo>
                    <a:pt x="7406" y="106"/>
                    <a:pt x="7308" y="1"/>
                    <a:pt x="715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g1846b4bf37c_3_19751"/>
            <p:cNvSpPr/>
            <p:nvPr/>
          </p:nvSpPr>
          <p:spPr>
            <a:xfrm>
              <a:off x="3136575" y="1546550"/>
              <a:ext cx="1609500" cy="2190750"/>
            </a:xfrm>
            <a:custGeom>
              <a:avLst/>
              <a:gdLst/>
              <a:ahLst/>
              <a:cxnLst/>
              <a:rect l="l" t="t" r="r" b="b"/>
              <a:pathLst>
                <a:path w="64380" h="87630" extrusionOk="0">
                  <a:moveTo>
                    <a:pt x="63946" y="534"/>
                  </a:moveTo>
                  <a:lnTo>
                    <a:pt x="63946" y="50136"/>
                  </a:lnTo>
                  <a:cubicBezTo>
                    <a:pt x="63946" y="50303"/>
                    <a:pt x="63846" y="50470"/>
                    <a:pt x="63713" y="50570"/>
                  </a:cubicBezTo>
                  <a:lnTo>
                    <a:pt x="434" y="87096"/>
                  </a:lnTo>
                  <a:lnTo>
                    <a:pt x="434" y="37461"/>
                  </a:lnTo>
                  <a:cubicBezTo>
                    <a:pt x="434" y="37294"/>
                    <a:pt x="534" y="37160"/>
                    <a:pt x="668" y="37060"/>
                  </a:cubicBezTo>
                  <a:lnTo>
                    <a:pt x="1468" y="36593"/>
                  </a:lnTo>
                  <a:cubicBezTo>
                    <a:pt x="1869" y="36360"/>
                    <a:pt x="2102" y="35926"/>
                    <a:pt x="2135" y="35459"/>
                  </a:cubicBezTo>
                  <a:lnTo>
                    <a:pt x="2135" y="32590"/>
                  </a:lnTo>
                  <a:cubicBezTo>
                    <a:pt x="2135" y="32424"/>
                    <a:pt x="2236" y="32290"/>
                    <a:pt x="2369" y="32190"/>
                  </a:cubicBezTo>
                  <a:lnTo>
                    <a:pt x="11442" y="26920"/>
                  </a:lnTo>
                  <a:lnTo>
                    <a:pt x="11442" y="29622"/>
                  </a:lnTo>
                  <a:cubicBezTo>
                    <a:pt x="11409" y="29989"/>
                    <a:pt x="11709" y="30322"/>
                    <a:pt x="12109" y="30356"/>
                  </a:cubicBezTo>
                  <a:cubicBezTo>
                    <a:pt x="12276" y="30356"/>
                    <a:pt x="12409" y="30289"/>
                    <a:pt x="12543" y="30222"/>
                  </a:cubicBezTo>
                  <a:lnTo>
                    <a:pt x="63946" y="534"/>
                  </a:lnTo>
                  <a:close/>
                  <a:moveTo>
                    <a:pt x="64113" y="0"/>
                  </a:moveTo>
                  <a:cubicBezTo>
                    <a:pt x="64046" y="0"/>
                    <a:pt x="63980" y="34"/>
                    <a:pt x="63913" y="67"/>
                  </a:cubicBezTo>
                  <a:lnTo>
                    <a:pt x="12309" y="29855"/>
                  </a:lnTo>
                  <a:cubicBezTo>
                    <a:pt x="12243" y="29889"/>
                    <a:pt x="12176" y="29922"/>
                    <a:pt x="12109" y="29922"/>
                  </a:cubicBezTo>
                  <a:cubicBezTo>
                    <a:pt x="11976" y="29922"/>
                    <a:pt x="11876" y="29788"/>
                    <a:pt x="11876" y="29588"/>
                  </a:cubicBezTo>
                  <a:lnTo>
                    <a:pt x="11876" y="26720"/>
                  </a:lnTo>
                  <a:cubicBezTo>
                    <a:pt x="11876" y="26519"/>
                    <a:pt x="11776" y="26419"/>
                    <a:pt x="11609" y="26419"/>
                  </a:cubicBezTo>
                  <a:cubicBezTo>
                    <a:pt x="11542" y="26419"/>
                    <a:pt x="11475" y="26419"/>
                    <a:pt x="11409" y="26486"/>
                  </a:cubicBezTo>
                  <a:lnTo>
                    <a:pt x="2169" y="31823"/>
                  </a:lnTo>
                  <a:cubicBezTo>
                    <a:pt x="1902" y="31990"/>
                    <a:pt x="1735" y="32290"/>
                    <a:pt x="1702" y="32590"/>
                  </a:cubicBezTo>
                  <a:lnTo>
                    <a:pt x="1702" y="35459"/>
                  </a:lnTo>
                  <a:cubicBezTo>
                    <a:pt x="1668" y="35793"/>
                    <a:pt x="1502" y="36060"/>
                    <a:pt x="1235" y="36260"/>
                  </a:cubicBezTo>
                  <a:lnTo>
                    <a:pt x="468" y="36693"/>
                  </a:lnTo>
                  <a:cubicBezTo>
                    <a:pt x="201" y="36894"/>
                    <a:pt x="34" y="37160"/>
                    <a:pt x="1" y="37494"/>
                  </a:cubicBezTo>
                  <a:lnTo>
                    <a:pt x="1" y="87296"/>
                  </a:lnTo>
                  <a:cubicBezTo>
                    <a:pt x="1" y="87496"/>
                    <a:pt x="101" y="87630"/>
                    <a:pt x="267" y="87630"/>
                  </a:cubicBezTo>
                  <a:cubicBezTo>
                    <a:pt x="334" y="87630"/>
                    <a:pt x="401" y="87597"/>
                    <a:pt x="468" y="87563"/>
                  </a:cubicBezTo>
                  <a:lnTo>
                    <a:pt x="63913" y="50904"/>
                  </a:lnTo>
                  <a:cubicBezTo>
                    <a:pt x="64180" y="50737"/>
                    <a:pt x="64347" y="50470"/>
                    <a:pt x="64380" y="50136"/>
                  </a:cubicBezTo>
                  <a:lnTo>
                    <a:pt x="64380" y="334"/>
                  </a:lnTo>
                  <a:cubicBezTo>
                    <a:pt x="64380" y="134"/>
                    <a:pt x="64280" y="0"/>
                    <a:pt x="6411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g1846b4bf37c_3_19751"/>
            <p:cNvSpPr/>
            <p:nvPr/>
          </p:nvSpPr>
          <p:spPr>
            <a:xfrm>
              <a:off x="3226650" y="2378125"/>
              <a:ext cx="160125" cy="160000"/>
            </a:xfrm>
            <a:custGeom>
              <a:avLst/>
              <a:gdLst/>
              <a:ahLst/>
              <a:cxnLst/>
              <a:rect l="l" t="t" r="r" b="b"/>
              <a:pathLst>
                <a:path w="6405" h="6400" extrusionOk="0">
                  <a:moveTo>
                    <a:pt x="5938" y="428"/>
                  </a:moveTo>
                  <a:cubicBezTo>
                    <a:pt x="5971" y="462"/>
                    <a:pt x="5971" y="495"/>
                    <a:pt x="5971" y="562"/>
                  </a:cubicBezTo>
                  <a:lnTo>
                    <a:pt x="5971" y="2430"/>
                  </a:lnTo>
                  <a:cubicBezTo>
                    <a:pt x="5938" y="2663"/>
                    <a:pt x="5804" y="2897"/>
                    <a:pt x="5604" y="3030"/>
                  </a:cubicBezTo>
                  <a:lnTo>
                    <a:pt x="601" y="5932"/>
                  </a:lnTo>
                  <a:cubicBezTo>
                    <a:pt x="567" y="5966"/>
                    <a:pt x="501" y="5966"/>
                    <a:pt x="467" y="5966"/>
                  </a:cubicBezTo>
                  <a:cubicBezTo>
                    <a:pt x="434" y="5932"/>
                    <a:pt x="434" y="5899"/>
                    <a:pt x="434" y="5865"/>
                  </a:cubicBezTo>
                  <a:lnTo>
                    <a:pt x="434" y="3964"/>
                  </a:lnTo>
                  <a:cubicBezTo>
                    <a:pt x="467" y="3731"/>
                    <a:pt x="601" y="3497"/>
                    <a:pt x="801" y="3364"/>
                  </a:cubicBezTo>
                  <a:lnTo>
                    <a:pt x="5838" y="462"/>
                  </a:lnTo>
                  <a:cubicBezTo>
                    <a:pt x="5838" y="428"/>
                    <a:pt x="5904" y="428"/>
                    <a:pt x="5938" y="428"/>
                  </a:cubicBezTo>
                  <a:close/>
                  <a:moveTo>
                    <a:pt x="5916" y="1"/>
                  </a:moveTo>
                  <a:cubicBezTo>
                    <a:pt x="5809" y="1"/>
                    <a:pt x="5701" y="37"/>
                    <a:pt x="5604" y="95"/>
                  </a:cubicBezTo>
                  <a:lnTo>
                    <a:pt x="601" y="2997"/>
                  </a:lnTo>
                  <a:cubicBezTo>
                    <a:pt x="267" y="3230"/>
                    <a:pt x="34" y="3564"/>
                    <a:pt x="34" y="3964"/>
                  </a:cubicBezTo>
                  <a:lnTo>
                    <a:pt x="34" y="5865"/>
                  </a:lnTo>
                  <a:cubicBezTo>
                    <a:pt x="0" y="6032"/>
                    <a:pt x="100" y="6232"/>
                    <a:pt x="267" y="6332"/>
                  </a:cubicBezTo>
                  <a:cubicBezTo>
                    <a:pt x="334" y="6366"/>
                    <a:pt x="400" y="6399"/>
                    <a:pt x="501" y="6399"/>
                  </a:cubicBezTo>
                  <a:cubicBezTo>
                    <a:pt x="601" y="6399"/>
                    <a:pt x="701" y="6366"/>
                    <a:pt x="801" y="6299"/>
                  </a:cubicBezTo>
                  <a:lnTo>
                    <a:pt x="5838" y="3397"/>
                  </a:lnTo>
                  <a:cubicBezTo>
                    <a:pt x="6138" y="3164"/>
                    <a:pt x="6371" y="2797"/>
                    <a:pt x="6371" y="2430"/>
                  </a:cubicBezTo>
                  <a:lnTo>
                    <a:pt x="6371" y="528"/>
                  </a:lnTo>
                  <a:cubicBezTo>
                    <a:pt x="6405" y="328"/>
                    <a:pt x="6305" y="161"/>
                    <a:pt x="6138" y="61"/>
                  </a:cubicBezTo>
                  <a:cubicBezTo>
                    <a:pt x="6068" y="19"/>
                    <a:pt x="5992" y="1"/>
                    <a:pt x="59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g1846b4bf37c_3_19751"/>
            <p:cNvSpPr/>
            <p:nvPr/>
          </p:nvSpPr>
          <p:spPr>
            <a:xfrm>
              <a:off x="3246650" y="2433200"/>
              <a:ext cx="96775" cy="66050"/>
            </a:xfrm>
            <a:custGeom>
              <a:avLst/>
              <a:gdLst/>
              <a:ahLst/>
              <a:cxnLst/>
              <a:rect l="l" t="t" r="r" b="b"/>
              <a:pathLst>
                <a:path w="3871" h="2642" extrusionOk="0">
                  <a:moveTo>
                    <a:pt x="3691" y="1"/>
                  </a:moveTo>
                  <a:cubicBezTo>
                    <a:pt x="3654" y="1"/>
                    <a:pt x="3613" y="9"/>
                    <a:pt x="3570" y="27"/>
                  </a:cubicBezTo>
                  <a:lnTo>
                    <a:pt x="301" y="1928"/>
                  </a:lnTo>
                  <a:cubicBezTo>
                    <a:pt x="134" y="2061"/>
                    <a:pt x="1" y="2228"/>
                    <a:pt x="1" y="2428"/>
                  </a:cubicBezTo>
                  <a:cubicBezTo>
                    <a:pt x="1" y="2566"/>
                    <a:pt x="64" y="2641"/>
                    <a:pt x="159" y="2641"/>
                  </a:cubicBezTo>
                  <a:cubicBezTo>
                    <a:pt x="201" y="2641"/>
                    <a:pt x="249" y="2626"/>
                    <a:pt x="301" y="2595"/>
                  </a:cubicBezTo>
                  <a:lnTo>
                    <a:pt x="3570" y="694"/>
                  </a:lnTo>
                  <a:cubicBezTo>
                    <a:pt x="3770" y="594"/>
                    <a:pt x="3870" y="393"/>
                    <a:pt x="3870" y="193"/>
                  </a:cubicBezTo>
                  <a:cubicBezTo>
                    <a:pt x="3870" y="70"/>
                    <a:pt x="3797" y="1"/>
                    <a:pt x="369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g1846b4bf37c_3_19751"/>
            <p:cNvSpPr/>
            <p:nvPr/>
          </p:nvSpPr>
          <p:spPr>
            <a:xfrm>
              <a:off x="3355075" y="2416350"/>
              <a:ext cx="14200" cy="20025"/>
            </a:xfrm>
            <a:custGeom>
              <a:avLst/>
              <a:gdLst/>
              <a:ahLst/>
              <a:cxnLst/>
              <a:rect l="l" t="t" r="r" b="b"/>
              <a:pathLst>
                <a:path w="568" h="801" extrusionOk="0">
                  <a:moveTo>
                    <a:pt x="567" y="0"/>
                  </a:moveTo>
                  <a:lnTo>
                    <a:pt x="34" y="334"/>
                  </a:lnTo>
                  <a:cubicBezTo>
                    <a:pt x="0" y="334"/>
                    <a:pt x="0" y="367"/>
                    <a:pt x="0" y="400"/>
                  </a:cubicBezTo>
                  <a:lnTo>
                    <a:pt x="267" y="801"/>
                  </a:lnTo>
                  <a:cubicBezTo>
                    <a:pt x="267" y="801"/>
                    <a:pt x="300" y="801"/>
                    <a:pt x="300" y="767"/>
                  </a:cubicBezTo>
                  <a:lnTo>
                    <a:pt x="567" y="67"/>
                  </a:lnTo>
                  <a:lnTo>
                    <a:pt x="56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g1846b4bf37c_3_19751"/>
            <p:cNvSpPr/>
            <p:nvPr/>
          </p:nvSpPr>
          <p:spPr>
            <a:xfrm>
              <a:off x="3210800" y="2994475"/>
              <a:ext cx="20875" cy="27950"/>
            </a:xfrm>
            <a:custGeom>
              <a:avLst/>
              <a:gdLst/>
              <a:ahLst/>
              <a:cxnLst/>
              <a:rect l="l" t="t" r="r" b="b"/>
              <a:pathLst>
                <a:path w="835" h="1118" extrusionOk="0">
                  <a:moveTo>
                    <a:pt x="619" y="0"/>
                  </a:moveTo>
                  <a:cubicBezTo>
                    <a:pt x="565" y="0"/>
                    <a:pt x="502" y="19"/>
                    <a:pt x="434" y="58"/>
                  </a:cubicBezTo>
                  <a:cubicBezTo>
                    <a:pt x="167" y="225"/>
                    <a:pt x="34" y="525"/>
                    <a:pt x="0" y="826"/>
                  </a:cubicBezTo>
                  <a:cubicBezTo>
                    <a:pt x="0" y="1013"/>
                    <a:pt x="99" y="1118"/>
                    <a:pt x="238" y="1118"/>
                  </a:cubicBezTo>
                  <a:cubicBezTo>
                    <a:pt x="298" y="1118"/>
                    <a:pt x="364" y="1099"/>
                    <a:pt x="434" y="1059"/>
                  </a:cubicBezTo>
                  <a:cubicBezTo>
                    <a:pt x="668" y="892"/>
                    <a:pt x="834" y="625"/>
                    <a:pt x="834" y="325"/>
                  </a:cubicBezTo>
                  <a:cubicBezTo>
                    <a:pt x="834" y="113"/>
                    <a:pt x="751" y="0"/>
                    <a:pt x="61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g1846b4bf37c_3_19751"/>
            <p:cNvSpPr/>
            <p:nvPr/>
          </p:nvSpPr>
          <p:spPr>
            <a:xfrm>
              <a:off x="3295850" y="2896875"/>
              <a:ext cx="21725" cy="27975"/>
            </a:xfrm>
            <a:custGeom>
              <a:avLst/>
              <a:gdLst/>
              <a:ahLst/>
              <a:cxnLst/>
              <a:rect l="l" t="t" r="r" b="b"/>
              <a:pathLst>
                <a:path w="869" h="1119" extrusionOk="0">
                  <a:moveTo>
                    <a:pt x="630" y="1"/>
                  </a:moveTo>
                  <a:cubicBezTo>
                    <a:pt x="571" y="1"/>
                    <a:pt x="504" y="20"/>
                    <a:pt x="434" y="60"/>
                  </a:cubicBezTo>
                  <a:cubicBezTo>
                    <a:pt x="168" y="226"/>
                    <a:pt x="1" y="493"/>
                    <a:pt x="1" y="793"/>
                  </a:cubicBezTo>
                  <a:cubicBezTo>
                    <a:pt x="1" y="1006"/>
                    <a:pt x="84" y="1118"/>
                    <a:pt x="228" y="1118"/>
                  </a:cubicBezTo>
                  <a:cubicBezTo>
                    <a:pt x="287" y="1118"/>
                    <a:pt x="357" y="1099"/>
                    <a:pt x="434" y="1060"/>
                  </a:cubicBezTo>
                  <a:cubicBezTo>
                    <a:pt x="668" y="893"/>
                    <a:pt x="835" y="593"/>
                    <a:pt x="868" y="293"/>
                  </a:cubicBezTo>
                  <a:cubicBezTo>
                    <a:pt x="868" y="106"/>
                    <a:pt x="770" y="1"/>
                    <a:pt x="63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g1846b4bf37c_3_19751"/>
            <p:cNvSpPr/>
            <p:nvPr/>
          </p:nvSpPr>
          <p:spPr>
            <a:xfrm>
              <a:off x="3380075" y="2847700"/>
              <a:ext cx="20875" cy="27950"/>
            </a:xfrm>
            <a:custGeom>
              <a:avLst/>
              <a:gdLst/>
              <a:ahLst/>
              <a:cxnLst/>
              <a:rect l="l" t="t" r="r" b="b"/>
              <a:pathLst>
                <a:path w="835" h="1118" extrusionOk="0">
                  <a:moveTo>
                    <a:pt x="619" y="0"/>
                  </a:moveTo>
                  <a:cubicBezTo>
                    <a:pt x="565" y="0"/>
                    <a:pt x="503" y="19"/>
                    <a:pt x="435" y="58"/>
                  </a:cubicBezTo>
                  <a:cubicBezTo>
                    <a:pt x="168" y="225"/>
                    <a:pt x="1" y="525"/>
                    <a:pt x="1" y="826"/>
                  </a:cubicBezTo>
                  <a:cubicBezTo>
                    <a:pt x="1" y="1013"/>
                    <a:pt x="99" y="1118"/>
                    <a:pt x="239" y="1118"/>
                  </a:cubicBezTo>
                  <a:cubicBezTo>
                    <a:pt x="298" y="1118"/>
                    <a:pt x="365" y="1099"/>
                    <a:pt x="435" y="1059"/>
                  </a:cubicBezTo>
                  <a:cubicBezTo>
                    <a:pt x="668" y="892"/>
                    <a:pt x="835" y="626"/>
                    <a:pt x="835" y="325"/>
                  </a:cubicBezTo>
                  <a:cubicBezTo>
                    <a:pt x="835" y="113"/>
                    <a:pt x="751" y="0"/>
                    <a:pt x="61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g1846b4bf37c_3_19751"/>
            <p:cNvSpPr/>
            <p:nvPr/>
          </p:nvSpPr>
          <p:spPr>
            <a:xfrm>
              <a:off x="3465150" y="2820325"/>
              <a:ext cx="20875" cy="28175"/>
            </a:xfrm>
            <a:custGeom>
              <a:avLst/>
              <a:gdLst/>
              <a:ahLst/>
              <a:cxnLst/>
              <a:rect l="l" t="t" r="r" b="b"/>
              <a:pathLst>
                <a:path w="835" h="1127" extrusionOk="0">
                  <a:moveTo>
                    <a:pt x="592" y="0"/>
                  </a:moveTo>
                  <a:cubicBezTo>
                    <a:pt x="536" y="0"/>
                    <a:pt x="472" y="17"/>
                    <a:pt x="401" y="53"/>
                  </a:cubicBezTo>
                  <a:cubicBezTo>
                    <a:pt x="167" y="219"/>
                    <a:pt x="0" y="520"/>
                    <a:pt x="0" y="820"/>
                  </a:cubicBezTo>
                  <a:cubicBezTo>
                    <a:pt x="0" y="1006"/>
                    <a:pt x="81" y="1127"/>
                    <a:pt x="209" y="1127"/>
                  </a:cubicBezTo>
                  <a:cubicBezTo>
                    <a:pt x="265" y="1127"/>
                    <a:pt x="330" y="1104"/>
                    <a:pt x="401" y="1053"/>
                  </a:cubicBezTo>
                  <a:cubicBezTo>
                    <a:pt x="667" y="887"/>
                    <a:pt x="834" y="620"/>
                    <a:pt x="834" y="320"/>
                  </a:cubicBezTo>
                  <a:cubicBezTo>
                    <a:pt x="834" y="124"/>
                    <a:pt x="745" y="0"/>
                    <a:pt x="59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g1846b4bf37c_3_19751"/>
            <p:cNvSpPr/>
            <p:nvPr/>
          </p:nvSpPr>
          <p:spPr>
            <a:xfrm>
              <a:off x="3550200" y="2732600"/>
              <a:ext cx="20875" cy="27950"/>
            </a:xfrm>
            <a:custGeom>
              <a:avLst/>
              <a:gdLst/>
              <a:ahLst/>
              <a:cxnLst/>
              <a:rect l="l" t="t" r="r" b="b"/>
              <a:pathLst>
                <a:path w="835" h="1118" extrusionOk="0">
                  <a:moveTo>
                    <a:pt x="597" y="0"/>
                  </a:moveTo>
                  <a:cubicBezTo>
                    <a:pt x="537" y="0"/>
                    <a:pt x="471" y="19"/>
                    <a:pt x="401" y="59"/>
                  </a:cubicBezTo>
                  <a:cubicBezTo>
                    <a:pt x="168" y="226"/>
                    <a:pt x="1" y="493"/>
                    <a:pt x="1" y="793"/>
                  </a:cubicBezTo>
                  <a:cubicBezTo>
                    <a:pt x="1" y="1006"/>
                    <a:pt x="84" y="1118"/>
                    <a:pt x="216" y="1118"/>
                  </a:cubicBezTo>
                  <a:cubicBezTo>
                    <a:pt x="270" y="1118"/>
                    <a:pt x="333" y="1099"/>
                    <a:pt x="401" y="1060"/>
                  </a:cubicBezTo>
                  <a:cubicBezTo>
                    <a:pt x="635" y="893"/>
                    <a:pt x="801" y="593"/>
                    <a:pt x="835" y="293"/>
                  </a:cubicBezTo>
                  <a:cubicBezTo>
                    <a:pt x="835" y="105"/>
                    <a:pt x="736" y="0"/>
                    <a:pt x="59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g1846b4bf37c_3_19751"/>
            <p:cNvSpPr/>
            <p:nvPr/>
          </p:nvSpPr>
          <p:spPr>
            <a:xfrm>
              <a:off x="3634425" y="2701075"/>
              <a:ext cx="20875" cy="28175"/>
            </a:xfrm>
            <a:custGeom>
              <a:avLst/>
              <a:gdLst/>
              <a:ahLst/>
              <a:cxnLst/>
              <a:rect l="l" t="t" r="r" b="b"/>
              <a:pathLst>
                <a:path w="835" h="1127" extrusionOk="0">
                  <a:moveTo>
                    <a:pt x="606" y="0"/>
                  </a:moveTo>
                  <a:cubicBezTo>
                    <a:pt x="555" y="0"/>
                    <a:pt x="497" y="17"/>
                    <a:pt x="434" y="53"/>
                  </a:cubicBezTo>
                  <a:cubicBezTo>
                    <a:pt x="168" y="219"/>
                    <a:pt x="1" y="520"/>
                    <a:pt x="1" y="820"/>
                  </a:cubicBezTo>
                  <a:cubicBezTo>
                    <a:pt x="1" y="1006"/>
                    <a:pt x="82" y="1127"/>
                    <a:pt x="221" y="1127"/>
                  </a:cubicBezTo>
                  <a:cubicBezTo>
                    <a:pt x="282" y="1127"/>
                    <a:pt x="354" y="1104"/>
                    <a:pt x="434" y="1053"/>
                  </a:cubicBezTo>
                  <a:cubicBezTo>
                    <a:pt x="668" y="886"/>
                    <a:pt x="835" y="620"/>
                    <a:pt x="835" y="319"/>
                  </a:cubicBezTo>
                  <a:cubicBezTo>
                    <a:pt x="835" y="124"/>
                    <a:pt x="745" y="0"/>
                    <a:pt x="60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g1846b4bf37c_3_19751"/>
            <p:cNvSpPr/>
            <p:nvPr/>
          </p:nvSpPr>
          <p:spPr>
            <a:xfrm>
              <a:off x="3719500" y="2602975"/>
              <a:ext cx="20875" cy="28175"/>
            </a:xfrm>
            <a:custGeom>
              <a:avLst/>
              <a:gdLst/>
              <a:ahLst/>
              <a:cxnLst/>
              <a:rect l="l" t="t" r="r" b="b"/>
              <a:pathLst>
                <a:path w="835" h="1127" extrusionOk="0">
                  <a:moveTo>
                    <a:pt x="599" y="0"/>
                  </a:moveTo>
                  <a:cubicBezTo>
                    <a:pt x="539" y="0"/>
                    <a:pt x="471" y="23"/>
                    <a:pt x="401" y="74"/>
                  </a:cubicBezTo>
                  <a:cubicBezTo>
                    <a:pt x="167" y="241"/>
                    <a:pt x="0" y="507"/>
                    <a:pt x="0" y="808"/>
                  </a:cubicBezTo>
                  <a:cubicBezTo>
                    <a:pt x="0" y="1003"/>
                    <a:pt x="90" y="1127"/>
                    <a:pt x="229" y="1127"/>
                  </a:cubicBezTo>
                  <a:cubicBezTo>
                    <a:pt x="280" y="1127"/>
                    <a:pt x="338" y="1110"/>
                    <a:pt x="401" y="1074"/>
                  </a:cubicBezTo>
                  <a:cubicBezTo>
                    <a:pt x="667" y="908"/>
                    <a:pt x="834" y="607"/>
                    <a:pt x="834" y="307"/>
                  </a:cubicBezTo>
                  <a:cubicBezTo>
                    <a:pt x="834" y="121"/>
                    <a:pt x="737" y="0"/>
                    <a:pt x="599"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g1846b4bf37c_3_19751"/>
            <p:cNvSpPr/>
            <p:nvPr/>
          </p:nvSpPr>
          <p:spPr>
            <a:xfrm>
              <a:off x="3803725" y="2579150"/>
              <a:ext cx="20875" cy="27975"/>
            </a:xfrm>
            <a:custGeom>
              <a:avLst/>
              <a:gdLst/>
              <a:ahLst/>
              <a:cxnLst/>
              <a:rect l="l" t="t" r="r" b="b"/>
              <a:pathLst>
                <a:path w="835" h="1119" extrusionOk="0">
                  <a:moveTo>
                    <a:pt x="623" y="1"/>
                  </a:moveTo>
                  <a:cubicBezTo>
                    <a:pt x="567" y="1"/>
                    <a:pt x="504" y="20"/>
                    <a:pt x="434" y="59"/>
                  </a:cubicBezTo>
                  <a:cubicBezTo>
                    <a:pt x="167" y="226"/>
                    <a:pt x="0" y="493"/>
                    <a:pt x="0" y="793"/>
                  </a:cubicBezTo>
                  <a:cubicBezTo>
                    <a:pt x="0" y="1006"/>
                    <a:pt x="84" y="1118"/>
                    <a:pt x="228" y="1118"/>
                  </a:cubicBezTo>
                  <a:cubicBezTo>
                    <a:pt x="287" y="1118"/>
                    <a:pt x="356" y="1099"/>
                    <a:pt x="434" y="1060"/>
                  </a:cubicBezTo>
                  <a:cubicBezTo>
                    <a:pt x="667" y="893"/>
                    <a:pt x="834" y="593"/>
                    <a:pt x="834" y="293"/>
                  </a:cubicBezTo>
                  <a:cubicBezTo>
                    <a:pt x="834" y="106"/>
                    <a:pt x="752" y="1"/>
                    <a:pt x="62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g1846b4bf37c_3_19751"/>
            <p:cNvSpPr/>
            <p:nvPr/>
          </p:nvSpPr>
          <p:spPr>
            <a:xfrm>
              <a:off x="3888775" y="2309825"/>
              <a:ext cx="20875" cy="28325"/>
            </a:xfrm>
            <a:custGeom>
              <a:avLst/>
              <a:gdLst/>
              <a:ahLst/>
              <a:cxnLst/>
              <a:rect l="l" t="t" r="r" b="b"/>
              <a:pathLst>
                <a:path w="835" h="1133" extrusionOk="0">
                  <a:moveTo>
                    <a:pt x="593" y="0"/>
                  </a:moveTo>
                  <a:cubicBezTo>
                    <a:pt x="534" y="0"/>
                    <a:pt x="469" y="19"/>
                    <a:pt x="401" y="58"/>
                  </a:cubicBezTo>
                  <a:cubicBezTo>
                    <a:pt x="168" y="225"/>
                    <a:pt x="1" y="525"/>
                    <a:pt x="1" y="825"/>
                  </a:cubicBezTo>
                  <a:cubicBezTo>
                    <a:pt x="1" y="1011"/>
                    <a:pt x="82" y="1132"/>
                    <a:pt x="210" y="1132"/>
                  </a:cubicBezTo>
                  <a:cubicBezTo>
                    <a:pt x="266" y="1132"/>
                    <a:pt x="330" y="1109"/>
                    <a:pt x="401" y="1059"/>
                  </a:cubicBezTo>
                  <a:cubicBezTo>
                    <a:pt x="668" y="892"/>
                    <a:pt x="801" y="625"/>
                    <a:pt x="835" y="325"/>
                  </a:cubicBezTo>
                  <a:cubicBezTo>
                    <a:pt x="835" y="112"/>
                    <a:pt x="734" y="0"/>
                    <a:pt x="59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g1846b4bf37c_3_19751"/>
            <p:cNvSpPr/>
            <p:nvPr/>
          </p:nvSpPr>
          <p:spPr>
            <a:xfrm>
              <a:off x="3973000" y="2457025"/>
              <a:ext cx="21725" cy="28200"/>
            </a:xfrm>
            <a:custGeom>
              <a:avLst/>
              <a:gdLst/>
              <a:ahLst/>
              <a:cxnLst/>
              <a:rect l="l" t="t" r="r" b="b"/>
              <a:pathLst>
                <a:path w="869" h="1128" extrusionOk="0">
                  <a:moveTo>
                    <a:pt x="633" y="1"/>
                  </a:moveTo>
                  <a:cubicBezTo>
                    <a:pt x="573" y="1"/>
                    <a:pt x="505" y="24"/>
                    <a:pt x="434" y="74"/>
                  </a:cubicBezTo>
                  <a:cubicBezTo>
                    <a:pt x="168" y="208"/>
                    <a:pt x="1" y="508"/>
                    <a:pt x="1" y="808"/>
                  </a:cubicBezTo>
                  <a:cubicBezTo>
                    <a:pt x="1" y="1003"/>
                    <a:pt x="108" y="1127"/>
                    <a:pt x="257" y="1127"/>
                  </a:cubicBezTo>
                  <a:cubicBezTo>
                    <a:pt x="312" y="1127"/>
                    <a:pt x="372" y="1111"/>
                    <a:pt x="434" y="1075"/>
                  </a:cubicBezTo>
                  <a:cubicBezTo>
                    <a:pt x="668" y="875"/>
                    <a:pt x="835" y="608"/>
                    <a:pt x="868" y="308"/>
                  </a:cubicBezTo>
                  <a:cubicBezTo>
                    <a:pt x="868" y="122"/>
                    <a:pt x="771" y="1"/>
                    <a:pt x="63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g1846b4bf37c_3_19751"/>
            <p:cNvSpPr/>
            <p:nvPr/>
          </p:nvSpPr>
          <p:spPr>
            <a:xfrm>
              <a:off x="4058075" y="2457025"/>
              <a:ext cx="20875" cy="28200"/>
            </a:xfrm>
            <a:custGeom>
              <a:avLst/>
              <a:gdLst/>
              <a:ahLst/>
              <a:cxnLst/>
              <a:rect l="l" t="t" r="r" b="b"/>
              <a:pathLst>
                <a:path w="835" h="1128" extrusionOk="0">
                  <a:moveTo>
                    <a:pt x="614" y="1"/>
                  </a:moveTo>
                  <a:cubicBezTo>
                    <a:pt x="553" y="1"/>
                    <a:pt x="481" y="24"/>
                    <a:pt x="401" y="74"/>
                  </a:cubicBezTo>
                  <a:cubicBezTo>
                    <a:pt x="167" y="241"/>
                    <a:pt x="0" y="508"/>
                    <a:pt x="0" y="808"/>
                  </a:cubicBezTo>
                  <a:cubicBezTo>
                    <a:pt x="0" y="1003"/>
                    <a:pt x="90" y="1127"/>
                    <a:pt x="229" y="1127"/>
                  </a:cubicBezTo>
                  <a:cubicBezTo>
                    <a:pt x="280" y="1127"/>
                    <a:pt x="338" y="1111"/>
                    <a:pt x="401" y="1075"/>
                  </a:cubicBezTo>
                  <a:cubicBezTo>
                    <a:pt x="667" y="875"/>
                    <a:pt x="801" y="608"/>
                    <a:pt x="834" y="308"/>
                  </a:cubicBezTo>
                  <a:cubicBezTo>
                    <a:pt x="834" y="122"/>
                    <a:pt x="753" y="1"/>
                    <a:pt x="61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g1846b4bf37c_3_19751"/>
            <p:cNvSpPr/>
            <p:nvPr/>
          </p:nvSpPr>
          <p:spPr>
            <a:xfrm>
              <a:off x="4142300" y="2457025"/>
              <a:ext cx="20875" cy="28200"/>
            </a:xfrm>
            <a:custGeom>
              <a:avLst/>
              <a:gdLst/>
              <a:ahLst/>
              <a:cxnLst/>
              <a:rect l="l" t="t" r="r" b="b"/>
              <a:pathLst>
                <a:path w="835" h="1128" extrusionOk="0">
                  <a:moveTo>
                    <a:pt x="625" y="1"/>
                  </a:moveTo>
                  <a:cubicBezTo>
                    <a:pt x="569" y="1"/>
                    <a:pt x="505" y="24"/>
                    <a:pt x="434" y="74"/>
                  </a:cubicBezTo>
                  <a:cubicBezTo>
                    <a:pt x="167" y="241"/>
                    <a:pt x="34" y="508"/>
                    <a:pt x="0" y="808"/>
                  </a:cubicBezTo>
                  <a:cubicBezTo>
                    <a:pt x="0" y="1003"/>
                    <a:pt x="108" y="1127"/>
                    <a:pt x="257" y="1127"/>
                  </a:cubicBezTo>
                  <a:cubicBezTo>
                    <a:pt x="311" y="1127"/>
                    <a:pt x="371"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g1846b4bf37c_3_19751"/>
            <p:cNvSpPr/>
            <p:nvPr/>
          </p:nvSpPr>
          <p:spPr>
            <a:xfrm>
              <a:off x="4226525" y="2309825"/>
              <a:ext cx="21700" cy="28325"/>
            </a:xfrm>
            <a:custGeom>
              <a:avLst/>
              <a:gdLst/>
              <a:ahLst/>
              <a:cxnLst/>
              <a:rect l="l" t="t" r="r" b="b"/>
              <a:pathLst>
                <a:path w="868" h="1133" extrusionOk="0">
                  <a:moveTo>
                    <a:pt x="640" y="0"/>
                  </a:moveTo>
                  <a:cubicBezTo>
                    <a:pt x="581" y="0"/>
                    <a:pt x="512" y="19"/>
                    <a:pt x="434" y="58"/>
                  </a:cubicBezTo>
                  <a:cubicBezTo>
                    <a:pt x="201" y="225"/>
                    <a:pt x="34" y="525"/>
                    <a:pt x="0" y="825"/>
                  </a:cubicBezTo>
                  <a:cubicBezTo>
                    <a:pt x="0" y="1011"/>
                    <a:pt x="98" y="1132"/>
                    <a:pt x="235" y="1132"/>
                  </a:cubicBezTo>
                  <a:cubicBezTo>
                    <a:pt x="295" y="1132"/>
                    <a:pt x="363" y="1109"/>
                    <a:pt x="434" y="1059"/>
                  </a:cubicBezTo>
                  <a:cubicBezTo>
                    <a:pt x="701" y="892"/>
                    <a:pt x="834" y="625"/>
                    <a:pt x="868" y="325"/>
                  </a:cubicBezTo>
                  <a:cubicBezTo>
                    <a:pt x="868" y="112"/>
                    <a:pt x="784" y="0"/>
                    <a:pt x="64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g1846b4bf37c_3_19751"/>
            <p:cNvSpPr/>
            <p:nvPr/>
          </p:nvSpPr>
          <p:spPr>
            <a:xfrm>
              <a:off x="4311575" y="2281900"/>
              <a:ext cx="20875" cy="28200"/>
            </a:xfrm>
            <a:custGeom>
              <a:avLst/>
              <a:gdLst/>
              <a:ahLst/>
              <a:cxnLst/>
              <a:rect l="l" t="t" r="r" b="b"/>
              <a:pathLst>
                <a:path w="835" h="1128" extrusionOk="0">
                  <a:moveTo>
                    <a:pt x="626" y="1"/>
                  </a:moveTo>
                  <a:cubicBezTo>
                    <a:pt x="570" y="1"/>
                    <a:pt x="505" y="24"/>
                    <a:pt x="434" y="74"/>
                  </a:cubicBezTo>
                  <a:cubicBezTo>
                    <a:pt x="168" y="241"/>
                    <a:pt x="34" y="508"/>
                    <a:pt x="1" y="808"/>
                  </a:cubicBezTo>
                  <a:cubicBezTo>
                    <a:pt x="1" y="1003"/>
                    <a:pt x="108" y="1127"/>
                    <a:pt x="257" y="1127"/>
                  </a:cubicBezTo>
                  <a:cubicBezTo>
                    <a:pt x="312" y="1127"/>
                    <a:pt x="372" y="1111"/>
                    <a:pt x="434" y="1075"/>
                  </a:cubicBezTo>
                  <a:cubicBezTo>
                    <a:pt x="668" y="908"/>
                    <a:pt x="835" y="608"/>
                    <a:pt x="835" y="308"/>
                  </a:cubicBezTo>
                  <a:cubicBezTo>
                    <a:pt x="835" y="122"/>
                    <a:pt x="754" y="1"/>
                    <a:pt x="62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g1846b4bf37c_3_19751"/>
            <p:cNvSpPr/>
            <p:nvPr/>
          </p:nvSpPr>
          <p:spPr>
            <a:xfrm>
              <a:off x="4396650" y="2163175"/>
              <a:ext cx="21700" cy="28200"/>
            </a:xfrm>
            <a:custGeom>
              <a:avLst/>
              <a:gdLst/>
              <a:ahLst/>
              <a:cxnLst/>
              <a:rect l="l" t="t" r="r" b="b"/>
              <a:pathLst>
                <a:path w="868" h="1128" extrusionOk="0">
                  <a:moveTo>
                    <a:pt x="611" y="1"/>
                  </a:moveTo>
                  <a:cubicBezTo>
                    <a:pt x="557" y="1"/>
                    <a:pt x="496" y="17"/>
                    <a:pt x="434" y="53"/>
                  </a:cubicBezTo>
                  <a:cubicBezTo>
                    <a:pt x="167" y="220"/>
                    <a:pt x="34" y="520"/>
                    <a:pt x="0" y="820"/>
                  </a:cubicBezTo>
                  <a:cubicBezTo>
                    <a:pt x="0" y="1006"/>
                    <a:pt x="97" y="1127"/>
                    <a:pt x="235" y="1127"/>
                  </a:cubicBezTo>
                  <a:cubicBezTo>
                    <a:pt x="295" y="1127"/>
                    <a:pt x="363" y="1104"/>
                    <a:pt x="434" y="1054"/>
                  </a:cubicBezTo>
                  <a:cubicBezTo>
                    <a:pt x="667" y="887"/>
                    <a:pt x="834" y="620"/>
                    <a:pt x="868" y="320"/>
                  </a:cubicBezTo>
                  <a:cubicBezTo>
                    <a:pt x="868" y="125"/>
                    <a:pt x="760" y="1"/>
                    <a:pt x="61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g1846b4bf37c_3_19751"/>
            <p:cNvSpPr/>
            <p:nvPr/>
          </p:nvSpPr>
          <p:spPr>
            <a:xfrm>
              <a:off x="4480025" y="2163675"/>
              <a:ext cx="23375" cy="28250"/>
            </a:xfrm>
            <a:custGeom>
              <a:avLst/>
              <a:gdLst/>
              <a:ahLst/>
              <a:cxnLst/>
              <a:rect l="l" t="t" r="r" b="b"/>
              <a:pathLst>
                <a:path w="935" h="1130" extrusionOk="0">
                  <a:moveTo>
                    <a:pt x="645" y="0"/>
                  </a:moveTo>
                  <a:cubicBezTo>
                    <a:pt x="488" y="0"/>
                    <a:pt x="298" y="133"/>
                    <a:pt x="168" y="367"/>
                  </a:cubicBezTo>
                  <a:cubicBezTo>
                    <a:pt x="1" y="667"/>
                    <a:pt x="1" y="1001"/>
                    <a:pt x="168" y="1101"/>
                  </a:cubicBezTo>
                  <a:cubicBezTo>
                    <a:pt x="201" y="1120"/>
                    <a:pt x="237" y="1130"/>
                    <a:pt x="277" y="1130"/>
                  </a:cubicBezTo>
                  <a:cubicBezTo>
                    <a:pt x="436" y="1130"/>
                    <a:pt x="634" y="975"/>
                    <a:pt x="768" y="734"/>
                  </a:cubicBezTo>
                  <a:cubicBezTo>
                    <a:pt x="935" y="433"/>
                    <a:pt x="935" y="133"/>
                    <a:pt x="768" y="33"/>
                  </a:cubicBezTo>
                  <a:cubicBezTo>
                    <a:pt x="731" y="11"/>
                    <a:pt x="689" y="0"/>
                    <a:pt x="64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g1846b4bf37c_3_19751"/>
            <p:cNvSpPr/>
            <p:nvPr/>
          </p:nvSpPr>
          <p:spPr>
            <a:xfrm>
              <a:off x="4564275" y="2163675"/>
              <a:ext cx="24200" cy="28250"/>
            </a:xfrm>
            <a:custGeom>
              <a:avLst/>
              <a:gdLst/>
              <a:ahLst/>
              <a:cxnLst/>
              <a:rect l="l" t="t" r="r" b="b"/>
              <a:pathLst>
                <a:path w="968" h="1130" extrusionOk="0">
                  <a:moveTo>
                    <a:pt x="677" y="0"/>
                  </a:moveTo>
                  <a:cubicBezTo>
                    <a:pt x="521" y="0"/>
                    <a:pt x="330" y="133"/>
                    <a:pt x="200" y="367"/>
                  </a:cubicBezTo>
                  <a:cubicBezTo>
                    <a:pt x="0" y="667"/>
                    <a:pt x="0" y="1001"/>
                    <a:pt x="167" y="1101"/>
                  </a:cubicBezTo>
                  <a:cubicBezTo>
                    <a:pt x="206" y="1120"/>
                    <a:pt x="248" y="1130"/>
                    <a:pt x="292" y="1130"/>
                  </a:cubicBezTo>
                  <a:cubicBezTo>
                    <a:pt x="468" y="1130"/>
                    <a:pt x="667" y="975"/>
                    <a:pt x="801" y="734"/>
                  </a:cubicBezTo>
                  <a:cubicBezTo>
                    <a:pt x="967" y="433"/>
                    <a:pt x="967" y="100"/>
                    <a:pt x="801" y="33"/>
                  </a:cubicBezTo>
                  <a:cubicBezTo>
                    <a:pt x="764" y="11"/>
                    <a:pt x="722" y="0"/>
                    <a:pt x="67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g1846b4bf37c_3_19751"/>
            <p:cNvSpPr/>
            <p:nvPr/>
          </p:nvSpPr>
          <p:spPr>
            <a:xfrm>
              <a:off x="465015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g1846b4bf37c_3_19751"/>
            <p:cNvSpPr/>
            <p:nvPr/>
          </p:nvSpPr>
          <p:spPr>
            <a:xfrm>
              <a:off x="3218300" y="2125775"/>
              <a:ext cx="1446050" cy="885175"/>
            </a:xfrm>
            <a:custGeom>
              <a:avLst/>
              <a:gdLst/>
              <a:ahLst/>
              <a:cxnLst/>
              <a:rect l="l" t="t" r="r" b="b"/>
              <a:pathLst>
                <a:path w="57842" h="35407" extrusionOk="0">
                  <a:moveTo>
                    <a:pt x="57711" y="1"/>
                  </a:moveTo>
                  <a:cubicBezTo>
                    <a:pt x="57698" y="1"/>
                    <a:pt x="57685" y="5"/>
                    <a:pt x="57675" y="15"/>
                  </a:cubicBezTo>
                  <a:lnTo>
                    <a:pt x="54306" y="1983"/>
                  </a:lnTo>
                  <a:lnTo>
                    <a:pt x="47535" y="1983"/>
                  </a:lnTo>
                  <a:cubicBezTo>
                    <a:pt x="47525" y="1973"/>
                    <a:pt x="47518" y="1969"/>
                    <a:pt x="47512" y="1969"/>
                  </a:cubicBezTo>
                  <a:cubicBezTo>
                    <a:pt x="47498" y="1969"/>
                    <a:pt x="47491" y="1993"/>
                    <a:pt x="47468" y="2016"/>
                  </a:cubicBezTo>
                  <a:lnTo>
                    <a:pt x="44099" y="6720"/>
                  </a:lnTo>
                  <a:lnTo>
                    <a:pt x="40730" y="7854"/>
                  </a:lnTo>
                  <a:cubicBezTo>
                    <a:pt x="40730" y="7854"/>
                    <a:pt x="40696" y="7854"/>
                    <a:pt x="40696" y="7887"/>
                  </a:cubicBezTo>
                  <a:lnTo>
                    <a:pt x="37361" y="13691"/>
                  </a:lnTo>
                  <a:lnTo>
                    <a:pt x="30689" y="13691"/>
                  </a:lnTo>
                  <a:lnTo>
                    <a:pt x="27320" y="7854"/>
                  </a:lnTo>
                  <a:cubicBezTo>
                    <a:pt x="27287" y="7820"/>
                    <a:pt x="27253" y="7820"/>
                    <a:pt x="27220" y="7820"/>
                  </a:cubicBezTo>
                  <a:cubicBezTo>
                    <a:pt x="27187" y="7820"/>
                    <a:pt x="27120" y="7854"/>
                    <a:pt x="27120" y="7887"/>
                  </a:cubicBezTo>
                  <a:lnTo>
                    <a:pt x="23751" y="18561"/>
                  </a:lnTo>
                  <a:lnTo>
                    <a:pt x="20415" y="19529"/>
                  </a:lnTo>
                  <a:cubicBezTo>
                    <a:pt x="20415" y="19529"/>
                    <a:pt x="20382" y="19562"/>
                    <a:pt x="20382" y="19562"/>
                  </a:cubicBezTo>
                  <a:lnTo>
                    <a:pt x="17013" y="23465"/>
                  </a:lnTo>
                  <a:lnTo>
                    <a:pt x="13644" y="24699"/>
                  </a:lnTo>
                  <a:lnTo>
                    <a:pt x="13610" y="24732"/>
                  </a:lnTo>
                  <a:lnTo>
                    <a:pt x="10241" y="28235"/>
                  </a:lnTo>
                  <a:lnTo>
                    <a:pt x="6872" y="29336"/>
                  </a:lnTo>
                  <a:lnTo>
                    <a:pt x="3503" y="31270"/>
                  </a:lnTo>
                  <a:lnTo>
                    <a:pt x="3470" y="31304"/>
                  </a:lnTo>
                  <a:lnTo>
                    <a:pt x="34" y="35240"/>
                  </a:lnTo>
                  <a:cubicBezTo>
                    <a:pt x="1" y="35273"/>
                    <a:pt x="1" y="35340"/>
                    <a:pt x="34" y="35373"/>
                  </a:cubicBezTo>
                  <a:cubicBezTo>
                    <a:pt x="67" y="35407"/>
                    <a:pt x="101" y="35407"/>
                    <a:pt x="134" y="35407"/>
                  </a:cubicBezTo>
                  <a:cubicBezTo>
                    <a:pt x="134" y="35407"/>
                    <a:pt x="167" y="35407"/>
                    <a:pt x="201" y="35373"/>
                  </a:cubicBezTo>
                  <a:lnTo>
                    <a:pt x="3603" y="31504"/>
                  </a:lnTo>
                  <a:lnTo>
                    <a:pt x="6939" y="29569"/>
                  </a:lnTo>
                  <a:lnTo>
                    <a:pt x="10341" y="28468"/>
                  </a:lnTo>
                  <a:cubicBezTo>
                    <a:pt x="10341" y="28468"/>
                    <a:pt x="10375" y="28468"/>
                    <a:pt x="10375" y="28435"/>
                  </a:cubicBezTo>
                  <a:lnTo>
                    <a:pt x="13744" y="24933"/>
                  </a:lnTo>
                  <a:lnTo>
                    <a:pt x="17113" y="23698"/>
                  </a:lnTo>
                  <a:lnTo>
                    <a:pt x="17146" y="23665"/>
                  </a:lnTo>
                  <a:lnTo>
                    <a:pt x="20515" y="19762"/>
                  </a:lnTo>
                  <a:lnTo>
                    <a:pt x="23884" y="18795"/>
                  </a:lnTo>
                  <a:cubicBezTo>
                    <a:pt x="23918" y="18795"/>
                    <a:pt x="23951" y="18761"/>
                    <a:pt x="23951" y="18728"/>
                  </a:cubicBezTo>
                  <a:lnTo>
                    <a:pt x="27253" y="8187"/>
                  </a:lnTo>
                  <a:lnTo>
                    <a:pt x="30522" y="13858"/>
                  </a:lnTo>
                  <a:cubicBezTo>
                    <a:pt x="30556" y="13891"/>
                    <a:pt x="30589" y="13891"/>
                    <a:pt x="30622" y="13891"/>
                  </a:cubicBezTo>
                  <a:lnTo>
                    <a:pt x="37394" y="13891"/>
                  </a:lnTo>
                  <a:cubicBezTo>
                    <a:pt x="37427" y="13891"/>
                    <a:pt x="37461" y="13891"/>
                    <a:pt x="37494" y="13858"/>
                  </a:cubicBezTo>
                  <a:lnTo>
                    <a:pt x="40863" y="8020"/>
                  </a:lnTo>
                  <a:lnTo>
                    <a:pt x="44199" y="6886"/>
                  </a:lnTo>
                  <a:cubicBezTo>
                    <a:pt x="44199" y="6886"/>
                    <a:pt x="44232" y="6886"/>
                    <a:pt x="44232" y="6853"/>
                  </a:cubicBezTo>
                  <a:lnTo>
                    <a:pt x="47601" y="2150"/>
                  </a:lnTo>
                  <a:lnTo>
                    <a:pt x="54306" y="2150"/>
                  </a:lnTo>
                  <a:cubicBezTo>
                    <a:pt x="54323" y="2166"/>
                    <a:pt x="54339" y="2175"/>
                    <a:pt x="54352" y="2175"/>
                  </a:cubicBezTo>
                  <a:cubicBezTo>
                    <a:pt x="54364" y="2175"/>
                    <a:pt x="54373" y="2166"/>
                    <a:pt x="54373" y="2150"/>
                  </a:cubicBezTo>
                  <a:lnTo>
                    <a:pt x="57775" y="215"/>
                  </a:lnTo>
                  <a:cubicBezTo>
                    <a:pt x="57809" y="182"/>
                    <a:pt x="57842" y="115"/>
                    <a:pt x="57809" y="48"/>
                  </a:cubicBezTo>
                  <a:cubicBezTo>
                    <a:pt x="57785" y="24"/>
                    <a:pt x="57745" y="1"/>
                    <a:pt x="5771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g1846b4bf37c_3_19751"/>
            <p:cNvSpPr/>
            <p:nvPr/>
          </p:nvSpPr>
          <p:spPr>
            <a:xfrm>
              <a:off x="3215800" y="2221525"/>
              <a:ext cx="1452050" cy="841975"/>
            </a:xfrm>
            <a:custGeom>
              <a:avLst/>
              <a:gdLst/>
              <a:ahLst/>
              <a:cxnLst/>
              <a:rect l="l" t="t" r="r" b="b"/>
              <a:pathLst>
                <a:path w="58082" h="33679" extrusionOk="0">
                  <a:moveTo>
                    <a:pt x="57800" y="1"/>
                  </a:moveTo>
                  <a:cubicBezTo>
                    <a:pt x="57771" y="1"/>
                    <a:pt x="57741" y="7"/>
                    <a:pt x="57708" y="21"/>
                  </a:cubicBezTo>
                  <a:lnTo>
                    <a:pt x="134" y="33278"/>
                  </a:lnTo>
                  <a:cubicBezTo>
                    <a:pt x="34" y="33345"/>
                    <a:pt x="1" y="33445"/>
                    <a:pt x="34" y="33545"/>
                  </a:cubicBezTo>
                  <a:cubicBezTo>
                    <a:pt x="67" y="33612"/>
                    <a:pt x="167" y="33645"/>
                    <a:pt x="234" y="33678"/>
                  </a:cubicBezTo>
                  <a:cubicBezTo>
                    <a:pt x="267" y="33645"/>
                    <a:pt x="301" y="33645"/>
                    <a:pt x="334" y="33612"/>
                  </a:cubicBezTo>
                  <a:lnTo>
                    <a:pt x="57909" y="388"/>
                  </a:lnTo>
                  <a:cubicBezTo>
                    <a:pt x="58081" y="244"/>
                    <a:pt x="57981" y="1"/>
                    <a:pt x="5780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g1846b4bf37c_3_19751"/>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g1846b4bf37c_3_19751"/>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g1846b4bf37c_3_19751"/>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g1846b4bf37c_3_19751"/>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g1846b4bf37c_3_19751"/>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g1846b4bf37c_3_19751"/>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g1846b4bf37c_3_19751"/>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g1846b4bf37c_3_19751"/>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g1846b4bf37c_3_19751"/>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g1846b4bf37c_3_19751"/>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g1846b4bf37c_3_19751"/>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g1846b4bf37c_3_19751"/>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g1846b4bf37c_3_19751"/>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g1846b4bf37c_3_19751"/>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g1846b4bf37c_3_19751"/>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g1846b4bf37c_3_19751"/>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g1846b4bf37c_3_19751"/>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g1846b4bf37c_3_19751"/>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g1846b4bf37c_3_19751"/>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g1846b4bf37c_3_19751"/>
            <p:cNvSpPr/>
            <p:nvPr/>
          </p:nvSpPr>
          <p:spPr>
            <a:xfrm>
              <a:off x="3210800" y="2945400"/>
              <a:ext cx="20875" cy="28500"/>
            </a:xfrm>
            <a:custGeom>
              <a:avLst/>
              <a:gdLst/>
              <a:ahLst/>
              <a:cxnLst/>
              <a:rect l="l" t="t" r="r" b="b"/>
              <a:pathLst>
                <a:path w="835" h="1140" extrusionOk="0">
                  <a:moveTo>
                    <a:pt x="605" y="1"/>
                  </a:moveTo>
                  <a:cubicBezTo>
                    <a:pt x="554" y="1"/>
                    <a:pt x="497" y="17"/>
                    <a:pt x="434" y="53"/>
                  </a:cubicBezTo>
                  <a:cubicBezTo>
                    <a:pt x="167" y="220"/>
                    <a:pt x="34" y="520"/>
                    <a:pt x="0" y="820"/>
                  </a:cubicBezTo>
                  <a:cubicBezTo>
                    <a:pt x="0" y="1016"/>
                    <a:pt x="108" y="1140"/>
                    <a:pt x="257" y="1140"/>
                  </a:cubicBezTo>
                  <a:cubicBezTo>
                    <a:pt x="311" y="1140"/>
                    <a:pt x="371" y="1123"/>
                    <a:pt x="434" y="1087"/>
                  </a:cubicBezTo>
                  <a:cubicBezTo>
                    <a:pt x="668"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g1846b4bf37c_3_19751"/>
            <p:cNvSpPr/>
            <p:nvPr/>
          </p:nvSpPr>
          <p:spPr>
            <a:xfrm>
              <a:off x="3295850" y="2798950"/>
              <a:ext cx="21725" cy="28175"/>
            </a:xfrm>
            <a:custGeom>
              <a:avLst/>
              <a:gdLst/>
              <a:ahLst/>
              <a:cxnLst/>
              <a:rect l="l" t="t" r="r" b="b"/>
              <a:pathLst>
                <a:path w="869" h="1127" extrusionOk="0">
                  <a:moveTo>
                    <a:pt x="633" y="0"/>
                  </a:moveTo>
                  <a:cubicBezTo>
                    <a:pt x="573" y="0"/>
                    <a:pt x="505" y="23"/>
                    <a:pt x="434" y="74"/>
                  </a:cubicBezTo>
                  <a:cubicBezTo>
                    <a:pt x="168" y="240"/>
                    <a:pt x="1" y="507"/>
                    <a:pt x="1" y="808"/>
                  </a:cubicBezTo>
                  <a:cubicBezTo>
                    <a:pt x="1" y="1003"/>
                    <a:pt x="90" y="1127"/>
                    <a:pt x="243" y="1127"/>
                  </a:cubicBezTo>
                  <a:cubicBezTo>
                    <a:pt x="299" y="1127"/>
                    <a:pt x="363" y="1110"/>
                    <a:pt x="434" y="1074"/>
                  </a:cubicBezTo>
                  <a:cubicBezTo>
                    <a:pt x="668" y="908"/>
                    <a:pt x="835" y="607"/>
                    <a:pt x="868" y="307"/>
                  </a:cubicBezTo>
                  <a:cubicBezTo>
                    <a:pt x="868" y="121"/>
                    <a:pt x="771" y="0"/>
                    <a:pt x="6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g1846b4bf37c_3_19751"/>
            <p:cNvSpPr/>
            <p:nvPr/>
          </p:nvSpPr>
          <p:spPr>
            <a:xfrm>
              <a:off x="3379250" y="2780875"/>
              <a:ext cx="23375" cy="28175"/>
            </a:xfrm>
            <a:custGeom>
              <a:avLst/>
              <a:gdLst/>
              <a:ahLst/>
              <a:cxnLst/>
              <a:rect l="l" t="t" r="r" b="b"/>
              <a:pathLst>
                <a:path w="935" h="1127" extrusionOk="0">
                  <a:moveTo>
                    <a:pt x="657" y="0"/>
                  </a:moveTo>
                  <a:cubicBezTo>
                    <a:pt x="498" y="0"/>
                    <a:pt x="301" y="150"/>
                    <a:pt x="167" y="363"/>
                  </a:cubicBezTo>
                  <a:cubicBezTo>
                    <a:pt x="1" y="663"/>
                    <a:pt x="1" y="997"/>
                    <a:pt x="167" y="1097"/>
                  </a:cubicBezTo>
                  <a:cubicBezTo>
                    <a:pt x="200" y="1117"/>
                    <a:pt x="237" y="1126"/>
                    <a:pt x="276" y="1126"/>
                  </a:cubicBezTo>
                  <a:cubicBezTo>
                    <a:pt x="435" y="1126"/>
                    <a:pt x="634" y="971"/>
                    <a:pt x="768" y="730"/>
                  </a:cubicBezTo>
                  <a:cubicBezTo>
                    <a:pt x="935" y="430"/>
                    <a:pt x="935" y="130"/>
                    <a:pt x="768" y="29"/>
                  </a:cubicBezTo>
                  <a:cubicBezTo>
                    <a:pt x="734" y="9"/>
                    <a:pt x="697" y="0"/>
                    <a:pt x="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g1846b4bf37c_3_19751"/>
            <p:cNvSpPr/>
            <p:nvPr/>
          </p:nvSpPr>
          <p:spPr>
            <a:xfrm>
              <a:off x="3465150" y="2602975"/>
              <a:ext cx="20875" cy="28175"/>
            </a:xfrm>
            <a:custGeom>
              <a:avLst/>
              <a:gdLst/>
              <a:ahLst/>
              <a:cxnLst/>
              <a:rect l="l" t="t" r="r" b="b"/>
              <a:pathLst>
                <a:path w="835" h="1127" extrusionOk="0">
                  <a:moveTo>
                    <a:pt x="614" y="0"/>
                  </a:moveTo>
                  <a:cubicBezTo>
                    <a:pt x="553" y="0"/>
                    <a:pt x="482" y="23"/>
                    <a:pt x="401" y="74"/>
                  </a:cubicBezTo>
                  <a:cubicBezTo>
                    <a:pt x="167" y="241"/>
                    <a:pt x="0" y="507"/>
                    <a:pt x="0" y="808"/>
                  </a:cubicBezTo>
                  <a:cubicBezTo>
                    <a:pt x="0" y="1003"/>
                    <a:pt x="90" y="1127"/>
                    <a:pt x="229" y="1127"/>
                  </a:cubicBezTo>
                  <a:cubicBezTo>
                    <a:pt x="280" y="1127"/>
                    <a:pt x="338" y="1110"/>
                    <a:pt x="401" y="1074"/>
                  </a:cubicBezTo>
                  <a:cubicBezTo>
                    <a:pt x="667" y="874"/>
                    <a:pt x="834" y="607"/>
                    <a:pt x="834" y="307"/>
                  </a:cubicBezTo>
                  <a:cubicBezTo>
                    <a:pt x="834" y="121"/>
                    <a:pt x="753" y="0"/>
                    <a:pt x="6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g1846b4bf37c_3_19751"/>
            <p:cNvSpPr/>
            <p:nvPr/>
          </p:nvSpPr>
          <p:spPr>
            <a:xfrm>
              <a:off x="3550200" y="2652175"/>
              <a:ext cx="20875" cy="28325"/>
            </a:xfrm>
            <a:custGeom>
              <a:avLst/>
              <a:gdLst/>
              <a:ahLst/>
              <a:cxnLst/>
              <a:rect l="l" t="t" r="r" b="b"/>
              <a:pathLst>
                <a:path w="835" h="1133" extrusionOk="0">
                  <a:moveTo>
                    <a:pt x="600" y="0"/>
                  </a:moveTo>
                  <a:cubicBezTo>
                    <a:pt x="540" y="0"/>
                    <a:pt x="472" y="23"/>
                    <a:pt x="401" y="74"/>
                  </a:cubicBezTo>
                  <a:cubicBezTo>
                    <a:pt x="168" y="241"/>
                    <a:pt x="1" y="507"/>
                    <a:pt x="1" y="808"/>
                  </a:cubicBezTo>
                  <a:cubicBezTo>
                    <a:pt x="1" y="1020"/>
                    <a:pt x="84" y="1133"/>
                    <a:pt x="216" y="1133"/>
                  </a:cubicBezTo>
                  <a:cubicBezTo>
                    <a:pt x="270" y="1133"/>
                    <a:pt x="333" y="1113"/>
                    <a:pt x="401" y="1075"/>
                  </a:cubicBezTo>
                  <a:cubicBezTo>
                    <a:pt x="668" y="908"/>
                    <a:pt x="801" y="608"/>
                    <a:pt x="835" y="307"/>
                  </a:cubicBezTo>
                  <a:cubicBezTo>
                    <a:pt x="835" y="121"/>
                    <a:pt x="738" y="0"/>
                    <a:pt x="6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g1846b4bf37c_3_19751"/>
            <p:cNvSpPr/>
            <p:nvPr/>
          </p:nvSpPr>
          <p:spPr>
            <a:xfrm>
              <a:off x="3634425" y="2627675"/>
              <a:ext cx="20875" cy="28200"/>
            </a:xfrm>
            <a:custGeom>
              <a:avLst/>
              <a:gdLst/>
              <a:ahLst/>
              <a:cxnLst/>
              <a:rect l="l" t="t" r="r" b="b"/>
              <a:pathLst>
                <a:path w="835" h="1128" extrusionOk="0">
                  <a:moveTo>
                    <a:pt x="606" y="1"/>
                  </a:moveTo>
                  <a:cubicBezTo>
                    <a:pt x="555" y="1"/>
                    <a:pt x="497" y="17"/>
                    <a:pt x="434" y="53"/>
                  </a:cubicBezTo>
                  <a:cubicBezTo>
                    <a:pt x="168" y="220"/>
                    <a:pt x="1" y="520"/>
                    <a:pt x="1" y="820"/>
                  </a:cubicBezTo>
                  <a:cubicBezTo>
                    <a:pt x="1" y="1006"/>
                    <a:pt x="82" y="1127"/>
                    <a:pt x="221" y="1127"/>
                  </a:cubicBezTo>
                  <a:cubicBezTo>
                    <a:pt x="282" y="1127"/>
                    <a:pt x="35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g1846b4bf37c_3_19751"/>
            <p:cNvSpPr/>
            <p:nvPr/>
          </p:nvSpPr>
          <p:spPr>
            <a:xfrm>
              <a:off x="3719500" y="2554300"/>
              <a:ext cx="20875" cy="28500"/>
            </a:xfrm>
            <a:custGeom>
              <a:avLst/>
              <a:gdLst/>
              <a:ahLst/>
              <a:cxnLst/>
              <a:rect l="l" t="t" r="r" b="b"/>
              <a:pathLst>
                <a:path w="835" h="1140" extrusionOk="0">
                  <a:moveTo>
                    <a:pt x="578" y="0"/>
                  </a:moveTo>
                  <a:cubicBezTo>
                    <a:pt x="523" y="0"/>
                    <a:pt x="463" y="17"/>
                    <a:pt x="401" y="53"/>
                  </a:cubicBezTo>
                  <a:cubicBezTo>
                    <a:pt x="167" y="253"/>
                    <a:pt x="0" y="520"/>
                    <a:pt x="0" y="820"/>
                  </a:cubicBezTo>
                  <a:cubicBezTo>
                    <a:pt x="0" y="1015"/>
                    <a:pt x="90" y="1139"/>
                    <a:pt x="229" y="1139"/>
                  </a:cubicBezTo>
                  <a:cubicBezTo>
                    <a:pt x="280" y="1139"/>
                    <a:pt x="338" y="1123"/>
                    <a:pt x="401" y="1087"/>
                  </a:cubicBezTo>
                  <a:cubicBezTo>
                    <a:pt x="667" y="887"/>
                    <a:pt x="834" y="620"/>
                    <a:pt x="834" y="320"/>
                  </a:cubicBezTo>
                  <a:cubicBezTo>
                    <a:pt x="834" y="124"/>
                    <a:pt x="727" y="0"/>
                    <a:pt x="5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g1846b4bf37c_3_19751"/>
            <p:cNvSpPr/>
            <p:nvPr/>
          </p:nvSpPr>
          <p:spPr>
            <a:xfrm>
              <a:off x="3803725" y="2457025"/>
              <a:ext cx="20875" cy="28200"/>
            </a:xfrm>
            <a:custGeom>
              <a:avLst/>
              <a:gdLst/>
              <a:ahLst/>
              <a:cxnLst/>
              <a:rect l="l" t="t" r="r" b="b"/>
              <a:pathLst>
                <a:path w="835" h="1128" extrusionOk="0">
                  <a:moveTo>
                    <a:pt x="625" y="1"/>
                  </a:moveTo>
                  <a:cubicBezTo>
                    <a:pt x="569" y="1"/>
                    <a:pt x="505" y="24"/>
                    <a:pt x="434" y="74"/>
                  </a:cubicBezTo>
                  <a:cubicBezTo>
                    <a:pt x="167" y="241"/>
                    <a:pt x="0" y="508"/>
                    <a:pt x="0" y="808"/>
                  </a:cubicBezTo>
                  <a:cubicBezTo>
                    <a:pt x="0" y="1003"/>
                    <a:pt x="90" y="1127"/>
                    <a:pt x="242" y="1127"/>
                  </a:cubicBezTo>
                  <a:cubicBezTo>
                    <a:pt x="298" y="1127"/>
                    <a:pt x="362" y="1111"/>
                    <a:pt x="434" y="1075"/>
                  </a:cubicBezTo>
                  <a:cubicBezTo>
                    <a:pt x="667" y="875"/>
                    <a:pt x="834" y="608"/>
                    <a:pt x="834" y="308"/>
                  </a:cubicBezTo>
                  <a:cubicBezTo>
                    <a:pt x="834" y="122"/>
                    <a:pt x="753" y="1"/>
                    <a:pt x="6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g1846b4bf37c_3_19751"/>
            <p:cNvSpPr/>
            <p:nvPr/>
          </p:nvSpPr>
          <p:spPr>
            <a:xfrm>
              <a:off x="3888775" y="2432375"/>
              <a:ext cx="20875" cy="27975"/>
            </a:xfrm>
            <a:custGeom>
              <a:avLst/>
              <a:gdLst/>
              <a:ahLst/>
              <a:cxnLst/>
              <a:rect l="l" t="t" r="r" b="b"/>
              <a:pathLst>
                <a:path w="835" h="1119" extrusionOk="0">
                  <a:moveTo>
                    <a:pt x="597" y="1"/>
                  </a:moveTo>
                  <a:cubicBezTo>
                    <a:pt x="537" y="1"/>
                    <a:pt x="471" y="20"/>
                    <a:pt x="401" y="60"/>
                  </a:cubicBezTo>
                  <a:cubicBezTo>
                    <a:pt x="168"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g1846b4bf37c_3_19751"/>
            <p:cNvSpPr/>
            <p:nvPr/>
          </p:nvSpPr>
          <p:spPr>
            <a:xfrm>
              <a:off x="3973850" y="2359000"/>
              <a:ext cx="20875" cy="27950"/>
            </a:xfrm>
            <a:custGeom>
              <a:avLst/>
              <a:gdLst/>
              <a:ahLst/>
              <a:cxnLst/>
              <a:rect l="l" t="t" r="r" b="b"/>
              <a:pathLst>
                <a:path w="835" h="1118" extrusionOk="0">
                  <a:moveTo>
                    <a:pt x="596" y="0"/>
                  </a:moveTo>
                  <a:cubicBezTo>
                    <a:pt x="537" y="0"/>
                    <a:pt x="470" y="19"/>
                    <a:pt x="400" y="59"/>
                  </a:cubicBezTo>
                  <a:cubicBezTo>
                    <a:pt x="167" y="226"/>
                    <a:pt x="0" y="493"/>
                    <a:pt x="0" y="793"/>
                  </a:cubicBezTo>
                  <a:cubicBezTo>
                    <a:pt x="0" y="1006"/>
                    <a:pt x="84" y="1118"/>
                    <a:pt x="216" y="1118"/>
                  </a:cubicBezTo>
                  <a:cubicBezTo>
                    <a:pt x="270" y="1118"/>
                    <a:pt x="332" y="1099"/>
                    <a:pt x="400" y="1060"/>
                  </a:cubicBezTo>
                  <a:cubicBezTo>
                    <a:pt x="634" y="893"/>
                    <a:pt x="801" y="593"/>
                    <a:pt x="834" y="293"/>
                  </a:cubicBezTo>
                  <a:cubicBezTo>
                    <a:pt x="834" y="105"/>
                    <a:pt x="736" y="0"/>
                    <a:pt x="5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g1846b4bf37c_3_19751"/>
            <p:cNvSpPr/>
            <p:nvPr/>
          </p:nvSpPr>
          <p:spPr>
            <a:xfrm>
              <a:off x="4058075" y="2359000"/>
              <a:ext cx="20875" cy="27950"/>
            </a:xfrm>
            <a:custGeom>
              <a:avLst/>
              <a:gdLst/>
              <a:ahLst/>
              <a:cxnLst/>
              <a:rect l="l" t="t" r="r" b="b"/>
              <a:pathLst>
                <a:path w="835" h="1118" extrusionOk="0">
                  <a:moveTo>
                    <a:pt x="611" y="0"/>
                  </a:moveTo>
                  <a:cubicBezTo>
                    <a:pt x="551" y="0"/>
                    <a:pt x="480" y="19"/>
                    <a:pt x="401" y="59"/>
                  </a:cubicBezTo>
                  <a:cubicBezTo>
                    <a:pt x="167" y="226"/>
                    <a:pt x="0" y="493"/>
                    <a:pt x="0" y="793"/>
                  </a:cubicBezTo>
                  <a:cubicBezTo>
                    <a:pt x="0" y="1006"/>
                    <a:pt x="84" y="1118"/>
                    <a:pt x="216" y="1118"/>
                  </a:cubicBezTo>
                  <a:cubicBezTo>
                    <a:pt x="270" y="1118"/>
                    <a:pt x="332" y="1099"/>
                    <a:pt x="401" y="1060"/>
                  </a:cubicBezTo>
                  <a:cubicBezTo>
                    <a:pt x="667" y="893"/>
                    <a:pt x="801" y="593"/>
                    <a:pt x="834" y="293"/>
                  </a:cubicBezTo>
                  <a:cubicBezTo>
                    <a:pt x="834" y="105"/>
                    <a:pt x="752" y="0"/>
                    <a:pt x="6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g1846b4bf37c_3_19751"/>
            <p:cNvSpPr/>
            <p:nvPr/>
          </p:nvSpPr>
          <p:spPr>
            <a:xfrm>
              <a:off x="4142300" y="2163175"/>
              <a:ext cx="20875" cy="28200"/>
            </a:xfrm>
            <a:custGeom>
              <a:avLst/>
              <a:gdLst/>
              <a:ahLst/>
              <a:cxnLst/>
              <a:rect l="l" t="t" r="r" b="b"/>
              <a:pathLst>
                <a:path w="835" h="1128" extrusionOk="0">
                  <a:moveTo>
                    <a:pt x="605" y="1"/>
                  </a:moveTo>
                  <a:cubicBezTo>
                    <a:pt x="554" y="1"/>
                    <a:pt x="497" y="17"/>
                    <a:pt x="434" y="53"/>
                  </a:cubicBezTo>
                  <a:cubicBezTo>
                    <a:pt x="167" y="220"/>
                    <a:pt x="34" y="520"/>
                    <a:pt x="0" y="820"/>
                  </a:cubicBezTo>
                  <a:cubicBezTo>
                    <a:pt x="0" y="1006"/>
                    <a:pt x="97" y="1127"/>
                    <a:pt x="235" y="1127"/>
                  </a:cubicBezTo>
                  <a:cubicBezTo>
                    <a:pt x="295" y="1127"/>
                    <a:pt x="363" y="1104"/>
                    <a:pt x="434" y="1054"/>
                  </a:cubicBezTo>
                  <a:cubicBezTo>
                    <a:pt x="667" y="887"/>
                    <a:pt x="834" y="620"/>
                    <a:pt x="834" y="320"/>
                  </a:cubicBezTo>
                  <a:cubicBezTo>
                    <a:pt x="834" y="125"/>
                    <a:pt x="745" y="1"/>
                    <a:pt x="6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g1846b4bf37c_3_19751"/>
            <p:cNvSpPr/>
            <p:nvPr/>
          </p:nvSpPr>
          <p:spPr>
            <a:xfrm>
              <a:off x="4226525" y="2260600"/>
              <a:ext cx="21700" cy="27950"/>
            </a:xfrm>
            <a:custGeom>
              <a:avLst/>
              <a:gdLst/>
              <a:ahLst/>
              <a:cxnLst/>
              <a:rect l="l" t="t" r="r" b="b"/>
              <a:pathLst>
                <a:path w="868" h="1118" extrusionOk="0">
                  <a:moveTo>
                    <a:pt x="644" y="0"/>
                  </a:moveTo>
                  <a:cubicBezTo>
                    <a:pt x="584" y="0"/>
                    <a:pt x="514" y="19"/>
                    <a:pt x="434" y="59"/>
                  </a:cubicBezTo>
                  <a:cubicBezTo>
                    <a:pt x="201" y="226"/>
                    <a:pt x="34" y="493"/>
                    <a:pt x="0" y="793"/>
                  </a:cubicBezTo>
                  <a:cubicBezTo>
                    <a:pt x="0" y="1005"/>
                    <a:pt x="101" y="1118"/>
                    <a:pt x="242" y="1118"/>
                  </a:cubicBezTo>
                  <a:cubicBezTo>
                    <a:pt x="301" y="1118"/>
                    <a:pt x="366" y="1099"/>
                    <a:pt x="434" y="1060"/>
                  </a:cubicBezTo>
                  <a:cubicBezTo>
                    <a:pt x="701" y="893"/>
                    <a:pt x="868" y="593"/>
                    <a:pt x="868" y="292"/>
                  </a:cubicBezTo>
                  <a:cubicBezTo>
                    <a:pt x="868" y="105"/>
                    <a:pt x="786" y="0"/>
                    <a:pt x="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g1846b4bf37c_3_19751"/>
            <p:cNvSpPr/>
            <p:nvPr/>
          </p:nvSpPr>
          <p:spPr>
            <a:xfrm>
              <a:off x="4311575" y="2163175"/>
              <a:ext cx="20875" cy="28200"/>
            </a:xfrm>
            <a:custGeom>
              <a:avLst/>
              <a:gdLst/>
              <a:ahLst/>
              <a:cxnLst/>
              <a:rect l="l" t="t" r="r" b="b"/>
              <a:pathLst>
                <a:path w="835" h="1128" extrusionOk="0">
                  <a:moveTo>
                    <a:pt x="606" y="1"/>
                  </a:moveTo>
                  <a:cubicBezTo>
                    <a:pt x="555" y="1"/>
                    <a:pt x="497" y="17"/>
                    <a:pt x="434" y="53"/>
                  </a:cubicBezTo>
                  <a:cubicBezTo>
                    <a:pt x="168" y="220"/>
                    <a:pt x="34" y="520"/>
                    <a:pt x="1" y="820"/>
                  </a:cubicBezTo>
                  <a:cubicBezTo>
                    <a:pt x="1" y="1006"/>
                    <a:pt x="98" y="1127"/>
                    <a:pt x="236" y="1127"/>
                  </a:cubicBezTo>
                  <a:cubicBezTo>
                    <a:pt x="296" y="1127"/>
                    <a:pt x="364" y="1104"/>
                    <a:pt x="434" y="1054"/>
                  </a:cubicBezTo>
                  <a:cubicBezTo>
                    <a:pt x="668" y="887"/>
                    <a:pt x="835" y="620"/>
                    <a:pt x="835" y="320"/>
                  </a:cubicBezTo>
                  <a:cubicBezTo>
                    <a:pt x="835" y="125"/>
                    <a:pt x="745" y="1"/>
                    <a:pt x="6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g1846b4bf37c_3_19751"/>
            <p:cNvSpPr/>
            <p:nvPr/>
          </p:nvSpPr>
          <p:spPr>
            <a:xfrm>
              <a:off x="4395800" y="2114650"/>
              <a:ext cx="21725" cy="27975"/>
            </a:xfrm>
            <a:custGeom>
              <a:avLst/>
              <a:gdLst/>
              <a:ahLst/>
              <a:cxnLst/>
              <a:rect l="l" t="t" r="r" b="b"/>
              <a:pathLst>
                <a:path w="869" h="1119" extrusionOk="0">
                  <a:moveTo>
                    <a:pt x="656" y="1"/>
                  </a:moveTo>
                  <a:cubicBezTo>
                    <a:pt x="601" y="1"/>
                    <a:pt x="538" y="20"/>
                    <a:pt x="468" y="59"/>
                  </a:cubicBezTo>
                  <a:cubicBezTo>
                    <a:pt x="201" y="226"/>
                    <a:pt x="34" y="493"/>
                    <a:pt x="1" y="793"/>
                  </a:cubicBezTo>
                  <a:cubicBezTo>
                    <a:pt x="1" y="1006"/>
                    <a:pt x="101" y="1118"/>
                    <a:pt x="255" y="1118"/>
                  </a:cubicBezTo>
                  <a:cubicBezTo>
                    <a:pt x="318" y="1118"/>
                    <a:pt x="390" y="1099"/>
                    <a:pt x="468" y="1060"/>
                  </a:cubicBezTo>
                  <a:cubicBezTo>
                    <a:pt x="701" y="893"/>
                    <a:pt x="868" y="593"/>
                    <a:pt x="868" y="293"/>
                  </a:cubicBezTo>
                  <a:cubicBezTo>
                    <a:pt x="868" y="106"/>
                    <a:pt x="786" y="1"/>
                    <a:pt x="6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g1846b4bf37c_3_19751"/>
            <p:cNvSpPr/>
            <p:nvPr/>
          </p:nvSpPr>
          <p:spPr>
            <a:xfrm>
              <a:off x="4481700" y="2114650"/>
              <a:ext cx="20875" cy="27975"/>
            </a:xfrm>
            <a:custGeom>
              <a:avLst/>
              <a:gdLst/>
              <a:ahLst/>
              <a:cxnLst/>
              <a:rect l="l" t="t" r="r" b="b"/>
              <a:pathLst>
                <a:path w="835" h="1119" extrusionOk="0">
                  <a:moveTo>
                    <a:pt x="597" y="1"/>
                  </a:moveTo>
                  <a:cubicBezTo>
                    <a:pt x="537" y="1"/>
                    <a:pt x="471" y="20"/>
                    <a:pt x="401" y="59"/>
                  </a:cubicBezTo>
                  <a:cubicBezTo>
                    <a:pt x="167" y="226"/>
                    <a:pt x="1" y="493"/>
                    <a:pt x="1" y="793"/>
                  </a:cubicBezTo>
                  <a:cubicBezTo>
                    <a:pt x="1" y="1006"/>
                    <a:pt x="84" y="1118"/>
                    <a:pt x="216" y="1118"/>
                  </a:cubicBezTo>
                  <a:cubicBezTo>
                    <a:pt x="270" y="1118"/>
                    <a:pt x="333" y="1099"/>
                    <a:pt x="401" y="1060"/>
                  </a:cubicBezTo>
                  <a:cubicBezTo>
                    <a:pt x="668" y="893"/>
                    <a:pt x="801" y="593"/>
                    <a:pt x="835" y="293"/>
                  </a:cubicBezTo>
                  <a:cubicBezTo>
                    <a:pt x="835" y="106"/>
                    <a:pt x="736" y="1"/>
                    <a:pt x="5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g1846b4bf37c_3_19751"/>
            <p:cNvSpPr/>
            <p:nvPr/>
          </p:nvSpPr>
          <p:spPr>
            <a:xfrm>
              <a:off x="4565925" y="2065475"/>
              <a:ext cx="21725" cy="27950"/>
            </a:xfrm>
            <a:custGeom>
              <a:avLst/>
              <a:gdLst/>
              <a:ahLst/>
              <a:cxnLst/>
              <a:rect l="l" t="t" r="r" b="b"/>
              <a:pathLst>
                <a:path w="869" h="1118" extrusionOk="0">
                  <a:moveTo>
                    <a:pt x="614" y="0"/>
                  </a:moveTo>
                  <a:cubicBezTo>
                    <a:pt x="551" y="0"/>
                    <a:pt x="479" y="19"/>
                    <a:pt x="401" y="58"/>
                  </a:cubicBezTo>
                  <a:cubicBezTo>
                    <a:pt x="168" y="225"/>
                    <a:pt x="1" y="525"/>
                    <a:pt x="1" y="826"/>
                  </a:cubicBezTo>
                  <a:cubicBezTo>
                    <a:pt x="1" y="1013"/>
                    <a:pt x="83" y="1118"/>
                    <a:pt x="212" y="1118"/>
                  </a:cubicBezTo>
                  <a:cubicBezTo>
                    <a:pt x="268" y="1118"/>
                    <a:pt x="331" y="1099"/>
                    <a:pt x="401" y="1059"/>
                  </a:cubicBezTo>
                  <a:cubicBezTo>
                    <a:pt x="668" y="892"/>
                    <a:pt x="835" y="625"/>
                    <a:pt x="868" y="325"/>
                  </a:cubicBezTo>
                  <a:cubicBezTo>
                    <a:pt x="868" y="113"/>
                    <a:pt x="768" y="0"/>
                    <a:pt x="6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g1846b4bf37c_3_19751"/>
            <p:cNvSpPr/>
            <p:nvPr/>
          </p:nvSpPr>
          <p:spPr>
            <a:xfrm>
              <a:off x="4650150" y="2065475"/>
              <a:ext cx="21725" cy="27950"/>
            </a:xfrm>
            <a:custGeom>
              <a:avLst/>
              <a:gdLst/>
              <a:ahLst/>
              <a:cxnLst/>
              <a:rect l="l" t="t" r="r" b="b"/>
              <a:pathLst>
                <a:path w="869" h="1118" extrusionOk="0">
                  <a:moveTo>
                    <a:pt x="653" y="0"/>
                  </a:moveTo>
                  <a:cubicBezTo>
                    <a:pt x="598" y="0"/>
                    <a:pt x="536" y="19"/>
                    <a:pt x="468" y="58"/>
                  </a:cubicBezTo>
                  <a:cubicBezTo>
                    <a:pt x="201" y="225"/>
                    <a:pt x="34" y="492"/>
                    <a:pt x="1" y="826"/>
                  </a:cubicBezTo>
                  <a:cubicBezTo>
                    <a:pt x="1" y="1013"/>
                    <a:pt x="99" y="1118"/>
                    <a:pt x="250" y="1118"/>
                  </a:cubicBezTo>
                  <a:cubicBezTo>
                    <a:pt x="315" y="1118"/>
                    <a:pt x="388" y="1099"/>
                    <a:pt x="468" y="1059"/>
                  </a:cubicBezTo>
                  <a:cubicBezTo>
                    <a:pt x="701" y="892"/>
                    <a:pt x="868" y="625"/>
                    <a:pt x="868" y="325"/>
                  </a:cubicBezTo>
                  <a:cubicBezTo>
                    <a:pt x="868" y="113"/>
                    <a:pt x="784" y="0"/>
                    <a:pt x="6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g1846b4bf37c_3_19751"/>
            <p:cNvSpPr/>
            <p:nvPr/>
          </p:nvSpPr>
          <p:spPr>
            <a:xfrm>
              <a:off x="3218300" y="2077775"/>
              <a:ext cx="1446900" cy="884825"/>
            </a:xfrm>
            <a:custGeom>
              <a:avLst/>
              <a:gdLst/>
              <a:ahLst/>
              <a:cxnLst/>
              <a:rect l="l" t="t" r="r" b="b"/>
              <a:pathLst>
                <a:path w="57876" h="35393" extrusionOk="0">
                  <a:moveTo>
                    <a:pt x="54273" y="0"/>
                  </a:moveTo>
                  <a:lnTo>
                    <a:pt x="50937" y="1935"/>
                  </a:lnTo>
                  <a:lnTo>
                    <a:pt x="47501" y="1935"/>
                  </a:lnTo>
                  <a:lnTo>
                    <a:pt x="44132" y="3903"/>
                  </a:lnTo>
                  <a:lnTo>
                    <a:pt x="44099" y="3903"/>
                  </a:lnTo>
                  <a:lnTo>
                    <a:pt x="40796" y="7739"/>
                  </a:lnTo>
                  <a:lnTo>
                    <a:pt x="37461" y="3903"/>
                  </a:lnTo>
                  <a:cubicBezTo>
                    <a:pt x="37461" y="3903"/>
                    <a:pt x="37427" y="3869"/>
                    <a:pt x="37394" y="3869"/>
                  </a:cubicBezTo>
                  <a:cubicBezTo>
                    <a:pt x="37327" y="3869"/>
                    <a:pt x="37294" y="3903"/>
                    <a:pt x="37294" y="3936"/>
                  </a:cubicBezTo>
                  <a:lnTo>
                    <a:pt x="33958" y="11708"/>
                  </a:lnTo>
                  <a:lnTo>
                    <a:pt x="30556" y="11708"/>
                  </a:lnTo>
                  <a:lnTo>
                    <a:pt x="27187" y="14644"/>
                  </a:lnTo>
                  <a:lnTo>
                    <a:pt x="23818" y="15611"/>
                  </a:lnTo>
                  <a:cubicBezTo>
                    <a:pt x="23784" y="15611"/>
                    <a:pt x="23784" y="15645"/>
                    <a:pt x="23751" y="15645"/>
                  </a:cubicBezTo>
                  <a:lnTo>
                    <a:pt x="20382" y="19547"/>
                  </a:lnTo>
                  <a:lnTo>
                    <a:pt x="17013" y="22483"/>
                  </a:lnTo>
                  <a:lnTo>
                    <a:pt x="13677" y="23450"/>
                  </a:lnTo>
                  <a:lnTo>
                    <a:pt x="10341" y="21515"/>
                  </a:lnTo>
                  <a:cubicBezTo>
                    <a:pt x="10325" y="21499"/>
                    <a:pt x="10308" y="21490"/>
                    <a:pt x="10295" y="21490"/>
                  </a:cubicBezTo>
                  <a:cubicBezTo>
                    <a:pt x="10283" y="21490"/>
                    <a:pt x="10275" y="21499"/>
                    <a:pt x="10275" y="21515"/>
                  </a:cubicBezTo>
                  <a:cubicBezTo>
                    <a:pt x="10241" y="21515"/>
                    <a:pt x="10208" y="21515"/>
                    <a:pt x="10208" y="21549"/>
                  </a:cubicBezTo>
                  <a:lnTo>
                    <a:pt x="6839" y="28587"/>
                  </a:lnTo>
                  <a:lnTo>
                    <a:pt x="3503" y="29321"/>
                  </a:lnTo>
                  <a:cubicBezTo>
                    <a:pt x="3470" y="29321"/>
                    <a:pt x="3470" y="29321"/>
                    <a:pt x="3436" y="29354"/>
                  </a:cubicBezTo>
                  <a:lnTo>
                    <a:pt x="34" y="35225"/>
                  </a:lnTo>
                  <a:cubicBezTo>
                    <a:pt x="1" y="35292"/>
                    <a:pt x="34" y="35359"/>
                    <a:pt x="67" y="35392"/>
                  </a:cubicBezTo>
                  <a:lnTo>
                    <a:pt x="134" y="35392"/>
                  </a:lnTo>
                  <a:cubicBezTo>
                    <a:pt x="167" y="35359"/>
                    <a:pt x="201" y="35325"/>
                    <a:pt x="201" y="35292"/>
                  </a:cubicBezTo>
                  <a:lnTo>
                    <a:pt x="3570" y="29454"/>
                  </a:lnTo>
                  <a:lnTo>
                    <a:pt x="6906" y="28754"/>
                  </a:lnTo>
                  <a:cubicBezTo>
                    <a:pt x="6939" y="28754"/>
                    <a:pt x="6972" y="28721"/>
                    <a:pt x="6972" y="28721"/>
                  </a:cubicBezTo>
                  <a:lnTo>
                    <a:pt x="10308" y="21716"/>
                  </a:lnTo>
                  <a:lnTo>
                    <a:pt x="13610" y="23617"/>
                  </a:lnTo>
                  <a:lnTo>
                    <a:pt x="13710" y="23617"/>
                  </a:lnTo>
                  <a:lnTo>
                    <a:pt x="17079" y="22650"/>
                  </a:lnTo>
                  <a:lnTo>
                    <a:pt x="17113" y="22616"/>
                  </a:lnTo>
                  <a:lnTo>
                    <a:pt x="20515" y="19681"/>
                  </a:lnTo>
                  <a:lnTo>
                    <a:pt x="23884" y="15778"/>
                  </a:lnTo>
                  <a:lnTo>
                    <a:pt x="27253" y="14811"/>
                  </a:lnTo>
                  <a:lnTo>
                    <a:pt x="27287" y="14811"/>
                  </a:lnTo>
                  <a:lnTo>
                    <a:pt x="30689" y="11942"/>
                  </a:lnTo>
                  <a:lnTo>
                    <a:pt x="34025" y="11942"/>
                  </a:lnTo>
                  <a:cubicBezTo>
                    <a:pt x="34058" y="11942"/>
                    <a:pt x="34092" y="11909"/>
                    <a:pt x="34125" y="11875"/>
                  </a:cubicBezTo>
                  <a:lnTo>
                    <a:pt x="37461" y="4203"/>
                  </a:lnTo>
                  <a:lnTo>
                    <a:pt x="40730" y="7972"/>
                  </a:lnTo>
                  <a:cubicBezTo>
                    <a:pt x="40746" y="8006"/>
                    <a:pt x="40771" y="8022"/>
                    <a:pt x="40801" y="8022"/>
                  </a:cubicBezTo>
                  <a:cubicBezTo>
                    <a:pt x="40830" y="8022"/>
                    <a:pt x="40863" y="8006"/>
                    <a:pt x="40896" y="7972"/>
                  </a:cubicBezTo>
                  <a:lnTo>
                    <a:pt x="44266" y="4070"/>
                  </a:lnTo>
                  <a:lnTo>
                    <a:pt x="47635" y="2135"/>
                  </a:lnTo>
                  <a:lnTo>
                    <a:pt x="51037" y="2135"/>
                  </a:lnTo>
                  <a:lnTo>
                    <a:pt x="54373" y="200"/>
                  </a:lnTo>
                  <a:lnTo>
                    <a:pt x="57742" y="200"/>
                  </a:lnTo>
                  <a:cubicBezTo>
                    <a:pt x="57875" y="200"/>
                    <a:pt x="57875" y="0"/>
                    <a:pt x="577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g1846b4bf37c_3_19751"/>
            <p:cNvSpPr/>
            <p:nvPr/>
          </p:nvSpPr>
          <p:spPr>
            <a:xfrm>
              <a:off x="3258325" y="2535275"/>
              <a:ext cx="97600" cy="66525"/>
            </a:xfrm>
            <a:custGeom>
              <a:avLst/>
              <a:gdLst/>
              <a:ahLst/>
              <a:cxnLst/>
              <a:rect l="l" t="t" r="r" b="b"/>
              <a:pathLst>
                <a:path w="3904" h="2661" extrusionOk="0">
                  <a:moveTo>
                    <a:pt x="3746" y="1"/>
                  </a:moveTo>
                  <a:cubicBezTo>
                    <a:pt x="3703" y="1"/>
                    <a:pt x="3655" y="15"/>
                    <a:pt x="3603" y="46"/>
                  </a:cubicBezTo>
                  <a:lnTo>
                    <a:pt x="301" y="1948"/>
                  </a:lnTo>
                  <a:cubicBezTo>
                    <a:pt x="134" y="2081"/>
                    <a:pt x="34" y="2248"/>
                    <a:pt x="1" y="2448"/>
                  </a:cubicBezTo>
                  <a:cubicBezTo>
                    <a:pt x="1" y="2586"/>
                    <a:pt x="64" y="2661"/>
                    <a:pt x="159" y="2661"/>
                  </a:cubicBezTo>
                  <a:cubicBezTo>
                    <a:pt x="201" y="2661"/>
                    <a:pt x="249" y="2646"/>
                    <a:pt x="301" y="2615"/>
                  </a:cubicBezTo>
                  <a:lnTo>
                    <a:pt x="3603" y="714"/>
                  </a:lnTo>
                  <a:cubicBezTo>
                    <a:pt x="3770" y="614"/>
                    <a:pt x="3870" y="413"/>
                    <a:pt x="3904" y="213"/>
                  </a:cubicBezTo>
                  <a:cubicBezTo>
                    <a:pt x="3904" y="75"/>
                    <a:pt x="3840" y="1"/>
                    <a:pt x="374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g1846b4bf37c_3_19751"/>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g1846b4bf37c_3_19751"/>
            <p:cNvSpPr/>
            <p:nvPr/>
          </p:nvSpPr>
          <p:spPr>
            <a:xfrm>
              <a:off x="3210800" y="2602975"/>
              <a:ext cx="20875" cy="28175"/>
            </a:xfrm>
            <a:custGeom>
              <a:avLst/>
              <a:gdLst/>
              <a:ahLst/>
              <a:cxnLst/>
              <a:rect l="l" t="t" r="r" b="b"/>
              <a:pathLst>
                <a:path w="835" h="1127" extrusionOk="0">
                  <a:moveTo>
                    <a:pt x="625" y="0"/>
                  </a:moveTo>
                  <a:cubicBezTo>
                    <a:pt x="570" y="0"/>
                    <a:pt x="505" y="23"/>
                    <a:pt x="434" y="74"/>
                  </a:cubicBezTo>
                  <a:cubicBezTo>
                    <a:pt x="167" y="207"/>
                    <a:pt x="0" y="507"/>
                    <a:pt x="0" y="808"/>
                  </a:cubicBezTo>
                  <a:cubicBezTo>
                    <a:pt x="0" y="1003"/>
                    <a:pt x="108" y="1127"/>
                    <a:pt x="257" y="1127"/>
                  </a:cubicBezTo>
                  <a:cubicBezTo>
                    <a:pt x="311" y="1127"/>
                    <a:pt x="371" y="1110"/>
                    <a:pt x="434" y="1074"/>
                  </a:cubicBezTo>
                  <a:cubicBezTo>
                    <a:pt x="668" y="908"/>
                    <a:pt x="834" y="607"/>
                    <a:pt x="834" y="307"/>
                  </a:cubicBezTo>
                  <a:cubicBezTo>
                    <a:pt x="834" y="121"/>
                    <a:pt x="753" y="0"/>
                    <a:pt x="6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g1846b4bf37c_3_19751"/>
            <p:cNvSpPr/>
            <p:nvPr/>
          </p:nvSpPr>
          <p:spPr>
            <a:xfrm>
              <a:off x="3258325" y="2584450"/>
              <a:ext cx="96775" cy="65750"/>
            </a:xfrm>
            <a:custGeom>
              <a:avLst/>
              <a:gdLst/>
              <a:ahLst/>
              <a:cxnLst/>
              <a:rect l="l" t="t" r="r" b="b"/>
              <a:pathLst>
                <a:path w="3871" h="2630" extrusionOk="0">
                  <a:moveTo>
                    <a:pt x="3717" y="1"/>
                  </a:moveTo>
                  <a:cubicBezTo>
                    <a:pt x="3673" y="1"/>
                    <a:pt x="3623" y="15"/>
                    <a:pt x="3570" y="48"/>
                  </a:cubicBezTo>
                  <a:lnTo>
                    <a:pt x="301" y="1949"/>
                  </a:lnTo>
                  <a:cubicBezTo>
                    <a:pt x="134" y="2049"/>
                    <a:pt x="1" y="2249"/>
                    <a:pt x="1" y="2449"/>
                  </a:cubicBezTo>
                  <a:cubicBezTo>
                    <a:pt x="1" y="2563"/>
                    <a:pt x="62" y="2630"/>
                    <a:pt x="154" y="2630"/>
                  </a:cubicBezTo>
                  <a:cubicBezTo>
                    <a:pt x="197" y="2630"/>
                    <a:pt x="247" y="2615"/>
                    <a:pt x="301" y="2583"/>
                  </a:cubicBezTo>
                  <a:lnTo>
                    <a:pt x="3570" y="681"/>
                  </a:lnTo>
                  <a:cubicBezTo>
                    <a:pt x="3737" y="581"/>
                    <a:pt x="3870" y="381"/>
                    <a:pt x="3870" y="181"/>
                  </a:cubicBezTo>
                  <a:cubicBezTo>
                    <a:pt x="3870" y="68"/>
                    <a:pt x="3809" y="1"/>
                    <a:pt x="37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g1846b4bf37c_3_19751"/>
            <p:cNvSpPr/>
            <p:nvPr/>
          </p:nvSpPr>
          <p:spPr>
            <a:xfrm>
              <a:off x="3210800" y="2652175"/>
              <a:ext cx="20875" cy="28325"/>
            </a:xfrm>
            <a:custGeom>
              <a:avLst/>
              <a:gdLst/>
              <a:ahLst/>
              <a:cxnLst/>
              <a:rect l="l" t="t" r="r" b="b"/>
              <a:pathLst>
                <a:path w="835" h="1133" extrusionOk="0">
                  <a:moveTo>
                    <a:pt x="625" y="0"/>
                  </a:moveTo>
                  <a:cubicBezTo>
                    <a:pt x="570" y="0"/>
                    <a:pt x="505" y="23"/>
                    <a:pt x="434" y="74"/>
                  </a:cubicBezTo>
                  <a:cubicBezTo>
                    <a:pt x="167" y="241"/>
                    <a:pt x="0" y="507"/>
                    <a:pt x="0" y="808"/>
                  </a:cubicBezTo>
                  <a:cubicBezTo>
                    <a:pt x="0" y="1020"/>
                    <a:pt x="101" y="1133"/>
                    <a:pt x="242" y="1133"/>
                  </a:cubicBezTo>
                  <a:cubicBezTo>
                    <a:pt x="301" y="1133"/>
                    <a:pt x="366" y="1113"/>
                    <a:pt x="434" y="1075"/>
                  </a:cubicBezTo>
                  <a:cubicBezTo>
                    <a:pt x="668" y="908"/>
                    <a:pt x="834" y="608"/>
                    <a:pt x="834" y="307"/>
                  </a:cubicBezTo>
                  <a:cubicBezTo>
                    <a:pt x="834" y="121"/>
                    <a:pt x="753" y="0"/>
                    <a:pt x="62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g1846b4bf37c_3_19751"/>
            <p:cNvSpPr/>
            <p:nvPr/>
          </p:nvSpPr>
          <p:spPr>
            <a:xfrm>
              <a:off x="3218300" y="3055350"/>
              <a:ext cx="386975" cy="249975"/>
            </a:xfrm>
            <a:custGeom>
              <a:avLst/>
              <a:gdLst/>
              <a:ahLst/>
              <a:cxnLst/>
              <a:rect l="l" t="t" r="r" b="b"/>
              <a:pathLst>
                <a:path w="15479" h="9999" extrusionOk="0">
                  <a:moveTo>
                    <a:pt x="15378" y="0"/>
                  </a:moveTo>
                  <a:cubicBezTo>
                    <a:pt x="15353" y="0"/>
                    <a:pt x="15328" y="8"/>
                    <a:pt x="15312" y="25"/>
                  </a:cubicBezTo>
                  <a:lnTo>
                    <a:pt x="13644" y="1493"/>
                  </a:lnTo>
                  <a:lnTo>
                    <a:pt x="11942" y="959"/>
                  </a:lnTo>
                  <a:lnTo>
                    <a:pt x="10208" y="3361"/>
                  </a:lnTo>
                  <a:lnTo>
                    <a:pt x="8507" y="4361"/>
                  </a:lnTo>
                  <a:lnTo>
                    <a:pt x="6839" y="5863"/>
                  </a:lnTo>
                  <a:lnTo>
                    <a:pt x="5138" y="5629"/>
                  </a:lnTo>
                  <a:lnTo>
                    <a:pt x="3436" y="7831"/>
                  </a:lnTo>
                  <a:lnTo>
                    <a:pt x="1769" y="8064"/>
                  </a:lnTo>
                  <a:lnTo>
                    <a:pt x="67" y="9832"/>
                  </a:lnTo>
                  <a:cubicBezTo>
                    <a:pt x="1" y="9865"/>
                    <a:pt x="1" y="9932"/>
                    <a:pt x="67" y="9965"/>
                  </a:cubicBezTo>
                  <a:cubicBezTo>
                    <a:pt x="67" y="9999"/>
                    <a:pt x="101" y="9999"/>
                    <a:pt x="134" y="9999"/>
                  </a:cubicBezTo>
                  <a:cubicBezTo>
                    <a:pt x="134" y="9999"/>
                    <a:pt x="167" y="9965"/>
                    <a:pt x="201" y="9932"/>
                  </a:cubicBezTo>
                  <a:lnTo>
                    <a:pt x="1869" y="8231"/>
                  </a:lnTo>
                  <a:lnTo>
                    <a:pt x="3637" y="8031"/>
                  </a:lnTo>
                  <a:lnTo>
                    <a:pt x="5304" y="5863"/>
                  </a:lnTo>
                  <a:lnTo>
                    <a:pt x="6972" y="6096"/>
                  </a:lnTo>
                  <a:lnTo>
                    <a:pt x="8673" y="4528"/>
                  </a:lnTo>
                  <a:lnTo>
                    <a:pt x="10375" y="3528"/>
                  </a:lnTo>
                  <a:lnTo>
                    <a:pt x="12043" y="1193"/>
                  </a:lnTo>
                  <a:lnTo>
                    <a:pt x="13710" y="1726"/>
                  </a:lnTo>
                  <a:lnTo>
                    <a:pt x="15445" y="192"/>
                  </a:lnTo>
                  <a:cubicBezTo>
                    <a:pt x="15478" y="125"/>
                    <a:pt x="15478" y="58"/>
                    <a:pt x="15445" y="25"/>
                  </a:cubicBezTo>
                  <a:cubicBezTo>
                    <a:pt x="15428" y="8"/>
                    <a:pt x="15403" y="0"/>
                    <a:pt x="15378"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g1846b4bf37c_3_19751"/>
            <p:cNvSpPr/>
            <p:nvPr/>
          </p:nvSpPr>
          <p:spPr>
            <a:xfrm>
              <a:off x="3224150" y="3135400"/>
              <a:ext cx="32550" cy="73200"/>
            </a:xfrm>
            <a:custGeom>
              <a:avLst/>
              <a:gdLst/>
              <a:ahLst/>
              <a:cxnLst/>
              <a:rect l="l" t="t" r="r" b="b"/>
              <a:pathLst>
                <a:path w="1302" h="2928" extrusionOk="0">
                  <a:moveTo>
                    <a:pt x="834" y="1293"/>
                  </a:moveTo>
                  <a:cubicBezTo>
                    <a:pt x="867" y="1293"/>
                    <a:pt x="901" y="1326"/>
                    <a:pt x="934" y="1360"/>
                  </a:cubicBezTo>
                  <a:cubicBezTo>
                    <a:pt x="1001" y="1393"/>
                    <a:pt x="1001" y="1426"/>
                    <a:pt x="1034" y="1493"/>
                  </a:cubicBezTo>
                  <a:cubicBezTo>
                    <a:pt x="1034" y="1560"/>
                    <a:pt x="1068" y="1626"/>
                    <a:pt x="1068" y="1693"/>
                  </a:cubicBezTo>
                  <a:cubicBezTo>
                    <a:pt x="1068" y="1860"/>
                    <a:pt x="1034" y="1993"/>
                    <a:pt x="934" y="2160"/>
                  </a:cubicBezTo>
                  <a:cubicBezTo>
                    <a:pt x="901" y="2227"/>
                    <a:pt x="867" y="2294"/>
                    <a:pt x="834" y="2360"/>
                  </a:cubicBezTo>
                  <a:cubicBezTo>
                    <a:pt x="767" y="2394"/>
                    <a:pt x="701" y="2460"/>
                    <a:pt x="634" y="2494"/>
                  </a:cubicBezTo>
                  <a:cubicBezTo>
                    <a:pt x="601" y="2527"/>
                    <a:pt x="534" y="2560"/>
                    <a:pt x="467" y="2560"/>
                  </a:cubicBezTo>
                  <a:cubicBezTo>
                    <a:pt x="434" y="2560"/>
                    <a:pt x="400" y="2527"/>
                    <a:pt x="367" y="2494"/>
                  </a:cubicBezTo>
                  <a:cubicBezTo>
                    <a:pt x="300" y="2460"/>
                    <a:pt x="300" y="2394"/>
                    <a:pt x="267" y="2360"/>
                  </a:cubicBezTo>
                  <a:cubicBezTo>
                    <a:pt x="267" y="2294"/>
                    <a:pt x="234" y="2227"/>
                    <a:pt x="234" y="2160"/>
                  </a:cubicBezTo>
                  <a:cubicBezTo>
                    <a:pt x="234" y="2093"/>
                    <a:pt x="267" y="1993"/>
                    <a:pt x="267" y="1927"/>
                  </a:cubicBezTo>
                  <a:cubicBezTo>
                    <a:pt x="300" y="1827"/>
                    <a:pt x="334" y="1760"/>
                    <a:pt x="367" y="1693"/>
                  </a:cubicBezTo>
                  <a:cubicBezTo>
                    <a:pt x="400" y="1626"/>
                    <a:pt x="434" y="1560"/>
                    <a:pt x="467" y="1493"/>
                  </a:cubicBezTo>
                  <a:cubicBezTo>
                    <a:pt x="534" y="1426"/>
                    <a:pt x="601" y="1393"/>
                    <a:pt x="634" y="1326"/>
                  </a:cubicBezTo>
                  <a:cubicBezTo>
                    <a:pt x="701" y="1326"/>
                    <a:pt x="767" y="1293"/>
                    <a:pt x="834" y="1293"/>
                  </a:cubicBezTo>
                  <a:close/>
                  <a:moveTo>
                    <a:pt x="851" y="0"/>
                  </a:moveTo>
                  <a:cubicBezTo>
                    <a:pt x="842" y="0"/>
                    <a:pt x="834" y="9"/>
                    <a:pt x="834" y="25"/>
                  </a:cubicBezTo>
                  <a:lnTo>
                    <a:pt x="701" y="92"/>
                  </a:lnTo>
                  <a:cubicBezTo>
                    <a:pt x="667" y="92"/>
                    <a:pt x="667" y="125"/>
                    <a:pt x="634" y="159"/>
                  </a:cubicBezTo>
                  <a:cubicBezTo>
                    <a:pt x="634" y="159"/>
                    <a:pt x="634" y="192"/>
                    <a:pt x="634" y="225"/>
                  </a:cubicBezTo>
                  <a:lnTo>
                    <a:pt x="167" y="1493"/>
                  </a:lnTo>
                  <a:cubicBezTo>
                    <a:pt x="134" y="1560"/>
                    <a:pt x="134" y="1626"/>
                    <a:pt x="100" y="1693"/>
                  </a:cubicBezTo>
                  <a:cubicBezTo>
                    <a:pt x="100" y="1760"/>
                    <a:pt x="33" y="1793"/>
                    <a:pt x="33" y="1860"/>
                  </a:cubicBezTo>
                  <a:cubicBezTo>
                    <a:pt x="33" y="1927"/>
                    <a:pt x="33" y="1993"/>
                    <a:pt x="0" y="2093"/>
                  </a:cubicBezTo>
                  <a:cubicBezTo>
                    <a:pt x="0" y="2160"/>
                    <a:pt x="0" y="2227"/>
                    <a:pt x="0" y="2294"/>
                  </a:cubicBezTo>
                  <a:cubicBezTo>
                    <a:pt x="0" y="2394"/>
                    <a:pt x="33" y="2527"/>
                    <a:pt x="67" y="2627"/>
                  </a:cubicBezTo>
                  <a:cubicBezTo>
                    <a:pt x="67" y="2694"/>
                    <a:pt x="134" y="2794"/>
                    <a:pt x="200" y="2827"/>
                  </a:cubicBezTo>
                  <a:cubicBezTo>
                    <a:pt x="234" y="2894"/>
                    <a:pt x="334" y="2927"/>
                    <a:pt x="400" y="2927"/>
                  </a:cubicBezTo>
                  <a:cubicBezTo>
                    <a:pt x="467" y="2927"/>
                    <a:pt x="567" y="2894"/>
                    <a:pt x="667" y="2827"/>
                  </a:cubicBezTo>
                  <a:cubicBezTo>
                    <a:pt x="734" y="2794"/>
                    <a:pt x="834" y="2694"/>
                    <a:pt x="901" y="2627"/>
                  </a:cubicBezTo>
                  <a:cubicBezTo>
                    <a:pt x="1001" y="2527"/>
                    <a:pt x="1068" y="2427"/>
                    <a:pt x="1101" y="2327"/>
                  </a:cubicBezTo>
                  <a:cubicBezTo>
                    <a:pt x="1168" y="2194"/>
                    <a:pt x="1201" y="2060"/>
                    <a:pt x="1234" y="1927"/>
                  </a:cubicBezTo>
                  <a:cubicBezTo>
                    <a:pt x="1268" y="1827"/>
                    <a:pt x="1301" y="1693"/>
                    <a:pt x="1301" y="1560"/>
                  </a:cubicBezTo>
                  <a:cubicBezTo>
                    <a:pt x="1301" y="1426"/>
                    <a:pt x="1268" y="1326"/>
                    <a:pt x="1234" y="1226"/>
                  </a:cubicBezTo>
                  <a:cubicBezTo>
                    <a:pt x="1201" y="1126"/>
                    <a:pt x="1168" y="1059"/>
                    <a:pt x="1101" y="993"/>
                  </a:cubicBezTo>
                  <a:cubicBezTo>
                    <a:pt x="1068" y="959"/>
                    <a:pt x="967" y="926"/>
                    <a:pt x="901" y="926"/>
                  </a:cubicBezTo>
                  <a:cubicBezTo>
                    <a:pt x="801" y="926"/>
                    <a:pt x="734" y="959"/>
                    <a:pt x="667" y="993"/>
                  </a:cubicBezTo>
                  <a:cubicBezTo>
                    <a:pt x="634" y="1026"/>
                    <a:pt x="634" y="1026"/>
                    <a:pt x="601" y="1026"/>
                  </a:cubicBezTo>
                  <a:cubicBezTo>
                    <a:pt x="601" y="1059"/>
                    <a:pt x="567" y="1059"/>
                    <a:pt x="567" y="1059"/>
                  </a:cubicBezTo>
                  <a:lnTo>
                    <a:pt x="867" y="125"/>
                  </a:lnTo>
                  <a:lnTo>
                    <a:pt x="867" y="92"/>
                  </a:lnTo>
                  <a:lnTo>
                    <a:pt x="867" y="59"/>
                  </a:lnTo>
                  <a:lnTo>
                    <a:pt x="867" y="25"/>
                  </a:lnTo>
                  <a:cubicBezTo>
                    <a:pt x="867" y="9"/>
                    <a:pt x="859" y="0"/>
                    <a:pt x="8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g1846b4bf37c_3_19751"/>
            <p:cNvSpPr/>
            <p:nvPr/>
          </p:nvSpPr>
          <p:spPr>
            <a:xfrm>
              <a:off x="3260825" y="3111000"/>
              <a:ext cx="31725" cy="76750"/>
            </a:xfrm>
            <a:custGeom>
              <a:avLst/>
              <a:gdLst/>
              <a:ahLst/>
              <a:cxnLst/>
              <a:rect l="l" t="t" r="r" b="b"/>
              <a:pathLst>
                <a:path w="1269" h="3070" extrusionOk="0">
                  <a:moveTo>
                    <a:pt x="1135" y="1"/>
                  </a:moveTo>
                  <a:lnTo>
                    <a:pt x="168" y="568"/>
                  </a:lnTo>
                  <a:cubicBezTo>
                    <a:pt x="134" y="568"/>
                    <a:pt x="134" y="601"/>
                    <a:pt x="101" y="601"/>
                  </a:cubicBezTo>
                  <a:cubicBezTo>
                    <a:pt x="101" y="634"/>
                    <a:pt x="101" y="668"/>
                    <a:pt x="101" y="701"/>
                  </a:cubicBezTo>
                  <a:lnTo>
                    <a:pt x="101" y="835"/>
                  </a:lnTo>
                  <a:cubicBezTo>
                    <a:pt x="101" y="868"/>
                    <a:pt x="101" y="901"/>
                    <a:pt x="101" y="901"/>
                  </a:cubicBezTo>
                  <a:lnTo>
                    <a:pt x="168" y="901"/>
                  </a:lnTo>
                  <a:lnTo>
                    <a:pt x="868" y="468"/>
                  </a:lnTo>
                  <a:lnTo>
                    <a:pt x="434" y="1468"/>
                  </a:lnTo>
                  <a:lnTo>
                    <a:pt x="401" y="1535"/>
                  </a:lnTo>
                  <a:cubicBezTo>
                    <a:pt x="401" y="1568"/>
                    <a:pt x="401" y="1602"/>
                    <a:pt x="401" y="1602"/>
                  </a:cubicBezTo>
                  <a:lnTo>
                    <a:pt x="401" y="1735"/>
                  </a:lnTo>
                  <a:cubicBezTo>
                    <a:pt x="401" y="1769"/>
                    <a:pt x="401" y="1802"/>
                    <a:pt x="401" y="1802"/>
                  </a:cubicBezTo>
                  <a:cubicBezTo>
                    <a:pt x="401" y="1819"/>
                    <a:pt x="409" y="1827"/>
                    <a:pt x="418" y="1827"/>
                  </a:cubicBezTo>
                  <a:cubicBezTo>
                    <a:pt x="426" y="1827"/>
                    <a:pt x="434" y="1819"/>
                    <a:pt x="434" y="1802"/>
                  </a:cubicBezTo>
                  <a:lnTo>
                    <a:pt x="668" y="1702"/>
                  </a:lnTo>
                  <a:cubicBezTo>
                    <a:pt x="701" y="1668"/>
                    <a:pt x="768" y="1635"/>
                    <a:pt x="801" y="1635"/>
                  </a:cubicBezTo>
                  <a:cubicBezTo>
                    <a:pt x="818" y="1618"/>
                    <a:pt x="843" y="1610"/>
                    <a:pt x="868" y="1610"/>
                  </a:cubicBezTo>
                  <a:cubicBezTo>
                    <a:pt x="893" y="1610"/>
                    <a:pt x="918" y="1618"/>
                    <a:pt x="935" y="1635"/>
                  </a:cubicBezTo>
                  <a:cubicBezTo>
                    <a:pt x="968" y="1635"/>
                    <a:pt x="1002" y="1668"/>
                    <a:pt x="1002" y="1702"/>
                  </a:cubicBezTo>
                  <a:cubicBezTo>
                    <a:pt x="1035" y="1769"/>
                    <a:pt x="1035" y="1835"/>
                    <a:pt x="1035" y="1902"/>
                  </a:cubicBezTo>
                  <a:cubicBezTo>
                    <a:pt x="1035" y="1969"/>
                    <a:pt x="1035" y="2069"/>
                    <a:pt x="1002" y="2135"/>
                  </a:cubicBezTo>
                  <a:cubicBezTo>
                    <a:pt x="1002" y="2202"/>
                    <a:pt x="968" y="2269"/>
                    <a:pt x="935" y="2336"/>
                  </a:cubicBezTo>
                  <a:cubicBezTo>
                    <a:pt x="901" y="2402"/>
                    <a:pt x="835" y="2436"/>
                    <a:pt x="801" y="2502"/>
                  </a:cubicBezTo>
                  <a:cubicBezTo>
                    <a:pt x="768" y="2536"/>
                    <a:pt x="701" y="2569"/>
                    <a:pt x="668" y="2602"/>
                  </a:cubicBezTo>
                  <a:cubicBezTo>
                    <a:pt x="601" y="2636"/>
                    <a:pt x="535" y="2669"/>
                    <a:pt x="468" y="2703"/>
                  </a:cubicBezTo>
                  <a:lnTo>
                    <a:pt x="334" y="2703"/>
                  </a:lnTo>
                  <a:cubicBezTo>
                    <a:pt x="334" y="2669"/>
                    <a:pt x="301" y="2636"/>
                    <a:pt x="268" y="2636"/>
                  </a:cubicBezTo>
                  <a:cubicBezTo>
                    <a:pt x="268" y="2602"/>
                    <a:pt x="268" y="2569"/>
                    <a:pt x="234" y="2536"/>
                  </a:cubicBezTo>
                  <a:cubicBezTo>
                    <a:pt x="234" y="2502"/>
                    <a:pt x="234" y="2469"/>
                    <a:pt x="201" y="2469"/>
                  </a:cubicBezTo>
                  <a:lnTo>
                    <a:pt x="168" y="2469"/>
                  </a:lnTo>
                  <a:lnTo>
                    <a:pt x="34" y="2536"/>
                  </a:lnTo>
                  <a:cubicBezTo>
                    <a:pt x="34" y="2536"/>
                    <a:pt x="1" y="2569"/>
                    <a:pt x="1" y="2569"/>
                  </a:cubicBezTo>
                  <a:cubicBezTo>
                    <a:pt x="1" y="2602"/>
                    <a:pt x="1" y="2602"/>
                    <a:pt x="1" y="2636"/>
                  </a:cubicBezTo>
                  <a:cubicBezTo>
                    <a:pt x="1" y="2703"/>
                    <a:pt x="34" y="2803"/>
                    <a:pt x="34" y="2869"/>
                  </a:cubicBezTo>
                  <a:cubicBezTo>
                    <a:pt x="68" y="2936"/>
                    <a:pt x="101" y="2969"/>
                    <a:pt x="168" y="3003"/>
                  </a:cubicBezTo>
                  <a:cubicBezTo>
                    <a:pt x="234" y="3036"/>
                    <a:pt x="301" y="3069"/>
                    <a:pt x="368" y="3069"/>
                  </a:cubicBezTo>
                  <a:cubicBezTo>
                    <a:pt x="468" y="3036"/>
                    <a:pt x="568" y="3003"/>
                    <a:pt x="635" y="2936"/>
                  </a:cubicBezTo>
                  <a:cubicBezTo>
                    <a:pt x="735" y="2903"/>
                    <a:pt x="835" y="2836"/>
                    <a:pt x="901" y="2769"/>
                  </a:cubicBezTo>
                  <a:cubicBezTo>
                    <a:pt x="968" y="2669"/>
                    <a:pt x="1035" y="2569"/>
                    <a:pt x="1068" y="2469"/>
                  </a:cubicBezTo>
                  <a:cubicBezTo>
                    <a:pt x="1135" y="2369"/>
                    <a:pt x="1202" y="2269"/>
                    <a:pt x="1202" y="2135"/>
                  </a:cubicBezTo>
                  <a:cubicBezTo>
                    <a:pt x="1268" y="2035"/>
                    <a:pt x="1268" y="1902"/>
                    <a:pt x="1268" y="1769"/>
                  </a:cubicBezTo>
                  <a:cubicBezTo>
                    <a:pt x="1268" y="1668"/>
                    <a:pt x="1268" y="1568"/>
                    <a:pt x="1235" y="1468"/>
                  </a:cubicBezTo>
                  <a:cubicBezTo>
                    <a:pt x="1202" y="1402"/>
                    <a:pt x="1168" y="1335"/>
                    <a:pt x="1102" y="1302"/>
                  </a:cubicBezTo>
                  <a:cubicBezTo>
                    <a:pt x="1068" y="1235"/>
                    <a:pt x="1002" y="1235"/>
                    <a:pt x="935" y="1235"/>
                  </a:cubicBezTo>
                  <a:cubicBezTo>
                    <a:pt x="868" y="1235"/>
                    <a:pt x="768" y="1268"/>
                    <a:pt x="701" y="1302"/>
                  </a:cubicBezTo>
                  <a:lnTo>
                    <a:pt x="1135" y="334"/>
                  </a:lnTo>
                  <a:cubicBezTo>
                    <a:pt x="1168" y="301"/>
                    <a:pt x="1168" y="267"/>
                    <a:pt x="1168" y="234"/>
                  </a:cubicBezTo>
                  <a:cubicBezTo>
                    <a:pt x="1168" y="234"/>
                    <a:pt x="1168" y="201"/>
                    <a:pt x="1168" y="167"/>
                  </a:cubicBezTo>
                  <a:lnTo>
                    <a:pt x="1168" y="67"/>
                  </a:lnTo>
                  <a:cubicBezTo>
                    <a:pt x="1202" y="34"/>
                    <a:pt x="1202"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g1846b4bf37c_3_19751"/>
            <p:cNvSpPr/>
            <p:nvPr/>
          </p:nvSpPr>
          <p:spPr>
            <a:xfrm>
              <a:off x="3298350" y="3089325"/>
              <a:ext cx="31725" cy="77575"/>
            </a:xfrm>
            <a:custGeom>
              <a:avLst/>
              <a:gdLst/>
              <a:ahLst/>
              <a:cxnLst/>
              <a:rect l="l" t="t" r="r" b="b"/>
              <a:pathLst>
                <a:path w="1269" h="3103" extrusionOk="0">
                  <a:moveTo>
                    <a:pt x="1102" y="0"/>
                  </a:moveTo>
                  <a:lnTo>
                    <a:pt x="134" y="567"/>
                  </a:lnTo>
                  <a:cubicBezTo>
                    <a:pt x="101" y="567"/>
                    <a:pt x="101" y="601"/>
                    <a:pt x="68" y="634"/>
                  </a:cubicBezTo>
                  <a:cubicBezTo>
                    <a:pt x="68" y="667"/>
                    <a:pt x="68" y="667"/>
                    <a:pt x="68" y="701"/>
                  </a:cubicBezTo>
                  <a:lnTo>
                    <a:pt x="68" y="834"/>
                  </a:lnTo>
                  <a:cubicBezTo>
                    <a:pt x="68" y="868"/>
                    <a:pt x="68" y="901"/>
                    <a:pt x="68" y="901"/>
                  </a:cubicBezTo>
                  <a:cubicBezTo>
                    <a:pt x="84" y="918"/>
                    <a:pt x="101" y="926"/>
                    <a:pt x="113" y="926"/>
                  </a:cubicBezTo>
                  <a:cubicBezTo>
                    <a:pt x="126" y="926"/>
                    <a:pt x="134" y="918"/>
                    <a:pt x="134" y="901"/>
                  </a:cubicBezTo>
                  <a:lnTo>
                    <a:pt x="835" y="501"/>
                  </a:lnTo>
                  <a:lnTo>
                    <a:pt x="401" y="1501"/>
                  </a:lnTo>
                  <a:cubicBezTo>
                    <a:pt x="401" y="1501"/>
                    <a:pt x="368" y="1535"/>
                    <a:pt x="368" y="1568"/>
                  </a:cubicBezTo>
                  <a:cubicBezTo>
                    <a:pt x="368" y="1568"/>
                    <a:pt x="368" y="1601"/>
                    <a:pt x="368" y="1635"/>
                  </a:cubicBezTo>
                  <a:lnTo>
                    <a:pt x="368" y="1768"/>
                  </a:lnTo>
                  <a:cubicBezTo>
                    <a:pt x="368" y="1768"/>
                    <a:pt x="368" y="1802"/>
                    <a:pt x="368" y="1835"/>
                  </a:cubicBezTo>
                  <a:lnTo>
                    <a:pt x="435" y="1835"/>
                  </a:lnTo>
                  <a:lnTo>
                    <a:pt x="635" y="1702"/>
                  </a:lnTo>
                  <a:cubicBezTo>
                    <a:pt x="668" y="1668"/>
                    <a:pt x="735" y="1668"/>
                    <a:pt x="768" y="1635"/>
                  </a:cubicBezTo>
                  <a:lnTo>
                    <a:pt x="902" y="1635"/>
                  </a:lnTo>
                  <a:cubicBezTo>
                    <a:pt x="935" y="1668"/>
                    <a:pt x="968" y="1702"/>
                    <a:pt x="968" y="1735"/>
                  </a:cubicBezTo>
                  <a:cubicBezTo>
                    <a:pt x="1002" y="1802"/>
                    <a:pt x="1002" y="1868"/>
                    <a:pt x="1002" y="1935"/>
                  </a:cubicBezTo>
                  <a:cubicBezTo>
                    <a:pt x="1002" y="2002"/>
                    <a:pt x="1002" y="2068"/>
                    <a:pt x="968" y="2169"/>
                  </a:cubicBezTo>
                  <a:cubicBezTo>
                    <a:pt x="968" y="2235"/>
                    <a:pt x="935" y="2302"/>
                    <a:pt x="902" y="2369"/>
                  </a:cubicBezTo>
                  <a:cubicBezTo>
                    <a:pt x="868" y="2402"/>
                    <a:pt x="835" y="2469"/>
                    <a:pt x="768" y="2502"/>
                  </a:cubicBezTo>
                  <a:cubicBezTo>
                    <a:pt x="735" y="2569"/>
                    <a:pt x="668" y="2602"/>
                    <a:pt x="635" y="2636"/>
                  </a:cubicBezTo>
                  <a:cubicBezTo>
                    <a:pt x="568" y="2669"/>
                    <a:pt x="501" y="2702"/>
                    <a:pt x="435" y="2702"/>
                  </a:cubicBezTo>
                  <a:cubicBezTo>
                    <a:pt x="418" y="2719"/>
                    <a:pt x="401" y="2727"/>
                    <a:pt x="385" y="2727"/>
                  </a:cubicBezTo>
                  <a:cubicBezTo>
                    <a:pt x="368" y="2727"/>
                    <a:pt x="351" y="2719"/>
                    <a:pt x="334" y="2702"/>
                  </a:cubicBezTo>
                  <a:cubicBezTo>
                    <a:pt x="301" y="2702"/>
                    <a:pt x="268" y="2669"/>
                    <a:pt x="268" y="2636"/>
                  </a:cubicBezTo>
                  <a:cubicBezTo>
                    <a:pt x="234" y="2602"/>
                    <a:pt x="234" y="2569"/>
                    <a:pt x="234" y="2535"/>
                  </a:cubicBezTo>
                  <a:cubicBezTo>
                    <a:pt x="234" y="2535"/>
                    <a:pt x="201" y="2502"/>
                    <a:pt x="201" y="2502"/>
                  </a:cubicBezTo>
                  <a:cubicBezTo>
                    <a:pt x="201" y="2485"/>
                    <a:pt x="193" y="2477"/>
                    <a:pt x="184" y="2477"/>
                  </a:cubicBezTo>
                  <a:cubicBezTo>
                    <a:pt x="176" y="2477"/>
                    <a:pt x="168" y="2485"/>
                    <a:pt x="168" y="2502"/>
                  </a:cubicBezTo>
                  <a:lnTo>
                    <a:pt x="34" y="2569"/>
                  </a:lnTo>
                  <a:cubicBezTo>
                    <a:pt x="34" y="2569"/>
                    <a:pt x="1" y="2602"/>
                    <a:pt x="1" y="2602"/>
                  </a:cubicBezTo>
                  <a:cubicBezTo>
                    <a:pt x="1" y="2636"/>
                    <a:pt x="1" y="2636"/>
                    <a:pt x="1" y="2669"/>
                  </a:cubicBezTo>
                  <a:cubicBezTo>
                    <a:pt x="1" y="2736"/>
                    <a:pt x="1" y="2836"/>
                    <a:pt x="34" y="2902"/>
                  </a:cubicBezTo>
                  <a:cubicBezTo>
                    <a:pt x="68" y="2969"/>
                    <a:pt x="101" y="3002"/>
                    <a:pt x="168" y="3036"/>
                  </a:cubicBezTo>
                  <a:cubicBezTo>
                    <a:pt x="234" y="3069"/>
                    <a:pt x="301" y="3103"/>
                    <a:pt x="368" y="3103"/>
                  </a:cubicBezTo>
                  <a:cubicBezTo>
                    <a:pt x="468" y="3069"/>
                    <a:pt x="568" y="3036"/>
                    <a:pt x="635" y="2969"/>
                  </a:cubicBezTo>
                  <a:cubicBezTo>
                    <a:pt x="735" y="2936"/>
                    <a:pt x="801" y="2869"/>
                    <a:pt x="902" y="2802"/>
                  </a:cubicBezTo>
                  <a:cubicBezTo>
                    <a:pt x="968" y="2702"/>
                    <a:pt x="1035" y="2602"/>
                    <a:pt x="1068" y="2502"/>
                  </a:cubicBezTo>
                  <a:cubicBezTo>
                    <a:pt x="1135" y="2402"/>
                    <a:pt x="1168" y="2302"/>
                    <a:pt x="1202" y="2169"/>
                  </a:cubicBezTo>
                  <a:cubicBezTo>
                    <a:pt x="1235" y="2068"/>
                    <a:pt x="1268" y="1935"/>
                    <a:pt x="1268" y="1802"/>
                  </a:cubicBezTo>
                  <a:cubicBezTo>
                    <a:pt x="1268" y="1702"/>
                    <a:pt x="1235" y="1601"/>
                    <a:pt x="1235" y="1501"/>
                  </a:cubicBezTo>
                  <a:cubicBezTo>
                    <a:pt x="1202" y="1435"/>
                    <a:pt x="1168" y="1368"/>
                    <a:pt x="1102" y="1335"/>
                  </a:cubicBezTo>
                  <a:cubicBezTo>
                    <a:pt x="1068" y="1268"/>
                    <a:pt x="1002" y="1268"/>
                    <a:pt x="935" y="1268"/>
                  </a:cubicBezTo>
                  <a:cubicBezTo>
                    <a:pt x="835" y="1268"/>
                    <a:pt x="768" y="1301"/>
                    <a:pt x="701" y="1335"/>
                  </a:cubicBezTo>
                  <a:lnTo>
                    <a:pt x="1135" y="367"/>
                  </a:lnTo>
                  <a:cubicBezTo>
                    <a:pt x="1168" y="334"/>
                    <a:pt x="1168" y="301"/>
                    <a:pt x="1168" y="267"/>
                  </a:cubicBezTo>
                  <a:cubicBezTo>
                    <a:pt x="1168" y="267"/>
                    <a:pt x="1168" y="234"/>
                    <a:pt x="1168" y="200"/>
                  </a:cubicBezTo>
                  <a:lnTo>
                    <a:pt x="1168" y="67"/>
                  </a:lnTo>
                  <a:cubicBezTo>
                    <a:pt x="1168" y="34"/>
                    <a:pt x="1168" y="34"/>
                    <a:pt x="11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g1846b4bf37c_3_19751"/>
            <p:cNvSpPr/>
            <p:nvPr/>
          </p:nvSpPr>
          <p:spPr>
            <a:xfrm>
              <a:off x="3221650" y="3125675"/>
              <a:ext cx="381125" cy="230325"/>
            </a:xfrm>
            <a:custGeom>
              <a:avLst/>
              <a:gdLst/>
              <a:ahLst/>
              <a:cxnLst/>
              <a:rect l="l" t="t" r="r" b="b"/>
              <a:pathLst>
                <a:path w="15245" h="9213" extrusionOk="0">
                  <a:moveTo>
                    <a:pt x="15091" y="0"/>
                  </a:moveTo>
                  <a:cubicBezTo>
                    <a:pt x="15048" y="0"/>
                    <a:pt x="14998" y="15"/>
                    <a:pt x="14944" y="47"/>
                  </a:cubicBezTo>
                  <a:lnTo>
                    <a:pt x="300" y="8520"/>
                  </a:lnTo>
                  <a:cubicBezTo>
                    <a:pt x="133" y="8620"/>
                    <a:pt x="0" y="8820"/>
                    <a:pt x="0" y="9020"/>
                  </a:cubicBezTo>
                  <a:cubicBezTo>
                    <a:pt x="0" y="9144"/>
                    <a:pt x="73" y="9213"/>
                    <a:pt x="179" y="9213"/>
                  </a:cubicBezTo>
                  <a:cubicBezTo>
                    <a:pt x="216" y="9213"/>
                    <a:pt x="257" y="9204"/>
                    <a:pt x="300" y="9187"/>
                  </a:cubicBezTo>
                  <a:lnTo>
                    <a:pt x="14944" y="681"/>
                  </a:lnTo>
                  <a:cubicBezTo>
                    <a:pt x="15111" y="581"/>
                    <a:pt x="15211" y="414"/>
                    <a:pt x="15244" y="181"/>
                  </a:cubicBezTo>
                  <a:cubicBezTo>
                    <a:pt x="15244"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g1846b4bf37c_3_19751"/>
            <p:cNvSpPr/>
            <p:nvPr/>
          </p:nvSpPr>
          <p:spPr>
            <a:xfrm>
              <a:off x="3221650" y="3045650"/>
              <a:ext cx="96750" cy="66025"/>
            </a:xfrm>
            <a:custGeom>
              <a:avLst/>
              <a:gdLst/>
              <a:ahLst/>
              <a:cxnLst/>
              <a:rect l="l" t="t" r="r" b="b"/>
              <a:pathLst>
                <a:path w="3870" h="2641" extrusionOk="0">
                  <a:moveTo>
                    <a:pt x="3712" y="0"/>
                  </a:moveTo>
                  <a:cubicBezTo>
                    <a:pt x="3669" y="0"/>
                    <a:pt x="3621" y="15"/>
                    <a:pt x="3569" y="46"/>
                  </a:cubicBezTo>
                  <a:lnTo>
                    <a:pt x="300" y="1947"/>
                  </a:lnTo>
                  <a:cubicBezTo>
                    <a:pt x="133" y="2048"/>
                    <a:pt x="0" y="2248"/>
                    <a:pt x="0" y="2448"/>
                  </a:cubicBezTo>
                  <a:cubicBezTo>
                    <a:pt x="0" y="2572"/>
                    <a:pt x="73" y="2640"/>
                    <a:pt x="179" y="2640"/>
                  </a:cubicBezTo>
                  <a:cubicBezTo>
                    <a:pt x="216" y="2640"/>
                    <a:pt x="257" y="2632"/>
                    <a:pt x="300" y="2615"/>
                  </a:cubicBezTo>
                  <a:lnTo>
                    <a:pt x="3569" y="713"/>
                  </a:lnTo>
                  <a:cubicBezTo>
                    <a:pt x="3736" y="580"/>
                    <a:pt x="3869" y="413"/>
                    <a:pt x="3869" y="213"/>
                  </a:cubicBezTo>
                  <a:cubicBezTo>
                    <a:pt x="3869" y="75"/>
                    <a:pt x="3806" y="0"/>
                    <a:pt x="37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g1846b4bf37c_3_19751"/>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g1846b4bf37c_3_19751"/>
            <p:cNvSpPr/>
            <p:nvPr/>
          </p:nvSpPr>
          <p:spPr>
            <a:xfrm>
              <a:off x="3218300" y="3312900"/>
              <a:ext cx="388650" cy="285150"/>
            </a:xfrm>
            <a:custGeom>
              <a:avLst/>
              <a:gdLst/>
              <a:ahLst/>
              <a:cxnLst/>
              <a:rect l="l" t="t" r="r" b="b"/>
              <a:pathLst>
                <a:path w="15546" h="11406" extrusionOk="0">
                  <a:moveTo>
                    <a:pt x="15407" y="1"/>
                  </a:moveTo>
                  <a:cubicBezTo>
                    <a:pt x="15371" y="1"/>
                    <a:pt x="15334" y="19"/>
                    <a:pt x="15312" y="64"/>
                  </a:cubicBezTo>
                  <a:lnTo>
                    <a:pt x="13644" y="2932"/>
                  </a:lnTo>
                  <a:lnTo>
                    <a:pt x="12009" y="3266"/>
                  </a:lnTo>
                  <a:lnTo>
                    <a:pt x="11976" y="3266"/>
                  </a:lnTo>
                  <a:lnTo>
                    <a:pt x="10308" y="4734"/>
                  </a:lnTo>
                  <a:lnTo>
                    <a:pt x="8573" y="3900"/>
                  </a:lnTo>
                  <a:lnTo>
                    <a:pt x="6839" y="7302"/>
                  </a:lnTo>
                  <a:lnTo>
                    <a:pt x="5171" y="7769"/>
                  </a:lnTo>
                  <a:lnTo>
                    <a:pt x="3470" y="9270"/>
                  </a:lnTo>
                  <a:lnTo>
                    <a:pt x="1769" y="9470"/>
                  </a:lnTo>
                  <a:lnTo>
                    <a:pt x="67" y="11238"/>
                  </a:lnTo>
                  <a:cubicBezTo>
                    <a:pt x="1" y="11272"/>
                    <a:pt x="1" y="11338"/>
                    <a:pt x="67" y="11372"/>
                  </a:cubicBezTo>
                  <a:cubicBezTo>
                    <a:pt x="67" y="11405"/>
                    <a:pt x="101" y="11405"/>
                    <a:pt x="134" y="11405"/>
                  </a:cubicBezTo>
                  <a:cubicBezTo>
                    <a:pt x="167" y="11405"/>
                    <a:pt x="201" y="11405"/>
                    <a:pt x="234" y="11372"/>
                  </a:cubicBezTo>
                  <a:lnTo>
                    <a:pt x="1902" y="9671"/>
                  </a:lnTo>
                  <a:lnTo>
                    <a:pt x="3570" y="9437"/>
                  </a:lnTo>
                  <a:lnTo>
                    <a:pt x="5271" y="7936"/>
                  </a:lnTo>
                  <a:lnTo>
                    <a:pt x="7006" y="7469"/>
                  </a:lnTo>
                  <a:lnTo>
                    <a:pt x="8673" y="4133"/>
                  </a:lnTo>
                  <a:lnTo>
                    <a:pt x="10341" y="4967"/>
                  </a:lnTo>
                  <a:lnTo>
                    <a:pt x="12076" y="3466"/>
                  </a:lnTo>
                  <a:lnTo>
                    <a:pt x="13777" y="3133"/>
                  </a:lnTo>
                  <a:lnTo>
                    <a:pt x="15478" y="164"/>
                  </a:lnTo>
                  <a:cubicBezTo>
                    <a:pt x="15545" y="75"/>
                    <a:pt x="15478" y="1"/>
                    <a:pt x="1540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g1846b4bf37c_3_19751"/>
            <p:cNvSpPr/>
            <p:nvPr/>
          </p:nvSpPr>
          <p:spPr>
            <a:xfrm>
              <a:off x="3223300" y="3431450"/>
              <a:ext cx="20050" cy="68200"/>
            </a:xfrm>
            <a:custGeom>
              <a:avLst/>
              <a:gdLst/>
              <a:ahLst/>
              <a:cxnLst/>
              <a:rect l="l" t="t" r="r" b="b"/>
              <a:pathLst>
                <a:path w="802" h="2728" extrusionOk="0">
                  <a:moveTo>
                    <a:pt x="785" y="0"/>
                  </a:moveTo>
                  <a:cubicBezTo>
                    <a:pt x="776" y="0"/>
                    <a:pt x="768" y="8"/>
                    <a:pt x="768" y="25"/>
                  </a:cubicBezTo>
                  <a:lnTo>
                    <a:pt x="668" y="92"/>
                  </a:lnTo>
                  <a:lnTo>
                    <a:pt x="635" y="92"/>
                  </a:lnTo>
                  <a:cubicBezTo>
                    <a:pt x="601" y="125"/>
                    <a:pt x="601" y="125"/>
                    <a:pt x="568" y="159"/>
                  </a:cubicBezTo>
                  <a:lnTo>
                    <a:pt x="34" y="1093"/>
                  </a:lnTo>
                  <a:cubicBezTo>
                    <a:pt x="34" y="1126"/>
                    <a:pt x="34" y="1126"/>
                    <a:pt x="34" y="1159"/>
                  </a:cubicBezTo>
                  <a:cubicBezTo>
                    <a:pt x="1" y="1193"/>
                    <a:pt x="1" y="1226"/>
                    <a:pt x="34" y="1226"/>
                  </a:cubicBezTo>
                  <a:lnTo>
                    <a:pt x="67" y="1326"/>
                  </a:lnTo>
                  <a:lnTo>
                    <a:pt x="134" y="1326"/>
                  </a:lnTo>
                  <a:cubicBezTo>
                    <a:pt x="134" y="1326"/>
                    <a:pt x="168" y="1293"/>
                    <a:pt x="168" y="1259"/>
                  </a:cubicBezTo>
                  <a:lnTo>
                    <a:pt x="601" y="559"/>
                  </a:lnTo>
                  <a:lnTo>
                    <a:pt x="601" y="2660"/>
                  </a:lnTo>
                  <a:cubicBezTo>
                    <a:pt x="601" y="2660"/>
                    <a:pt x="601" y="2694"/>
                    <a:pt x="601" y="2727"/>
                  </a:cubicBezTo>
                  <a:lnTo>
                    <a:pt x="635" y="2727"/>
                  </a:lnTo>
                  <a:lnTo>
                    <a:pt x="735" y="2660"/>
                  </a:lnTo>
                  <a:cubicBezTo>
                    <a:pt x="768" y="2660"/>
                    <a:pt x="768" y="2627"/>
                    <a:pt x="801" y="2594"/>
                  </a:cubicBezTo>
                  <a:cubicBezTo>
                    <a:pt x="801" y="2594"/>
                    <a:pt x="801" y="2560"/>
                    <a:pt x="801" y="2527"/>
                  </a:cubicBezTo>
                  <a:lnTo>
                    <a:pt x="801" y="92"/>
                  </a:lnTo>
                  <a:cubicBezTo>
                    <a:pt x="801" y="58"/>
                    <a:pt x="801" y="25"/>
                    <a:pt x="801" y="25"/>
                  </a:cubicBezTo>
                  <a:cubicBezTo>
                    <a:pt x="801" y="8"/>
                    <a:pt x="793" y="0"/>
                    <a:pt x="7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g1846b4bf37c_3_19751"/>
            <p:cNvSpPr/>
            <p:nvPr/>
          </p:nvSpPr>
          <p:spPr>
            <a:xfrm>
              <a:off x="3250825" y="3413725"/>
              <a:ext cx="30050" cy="78200"/>
            </a:xfrm>
            <a:custGeom>
              <a:avLst/>
              <a:gdLst/>
              <a:ahLst/>
              <a:cxnLst/>
              <a:rect l="l" t="t" r="r" b="b"/>
              <a:pathLst>
                <a:path w="1202" h="3128" extrusionOk="0">
                  <a:moveTo>
                    <a:pt x="868" y="0"/>
                  </a:moveTo>
                  <a:cubicBezTo>
                    <a:pt x="768" y="34"/>
                    <a:pt x="701" y="34"/>
                    <a:pt x="634" y="100"/>
                  </a:cubicBezTo>
                  <a:cubicBezTo>
                    <a:pt x="534" y="134"/>
                    <a:pt x="434" y="234"/>
                    <a:pt x="367" y="300"/>
                  </a:cubicBezTo>
                  <a:cubicBezTo>
                    <a:pt x="301" y="401"/>
                    <a:pt x="234" y="501"/>
                    <a:pt x="201" y="601"/>
                  </a:cubicBezTo>
                  <a:cubicBezTo>
                    <a:pt x="134" y="701"/>
                    <a:pt x="101" y="834"/>
                    <a:pt x="67" y="934"/>
                  </a:cubicBezTo>
                  <a:cubicBezTo>
                    <a:pt x="34" y="1034"/>
                    <a:pt x="34" y="1134"/>
                    <a:pt x="34" y="1268"/>
                  </a:cubicBezTo>
                  <a:cubicBezTo>
                    <a:pt x="34" y="1268"/>
                    <a:pt x="34" y="1301"/>
                    <a:pt x="34" y="1301"/>
                  </a:cubicBezTo>
                  <a:lnTo>
                    <a:pt x="67" y="1301"/>
                  </a:lnTo>
                  <a:lnTo>
                    <a:pt x="201" y="1234"/>
                  </a:lnTo>
                  <a:cubicBezTo>
                    <a:pt x="201" y="1234"/>
                    <a:pt x="201" y="1201"/>
                    <a:pt x="234" y="1201"/>
                  </a:cubicBezTo>
                  <a:cubicBezTo>
                    <a:pt x="234" y="1168"/>
                    <a:pt x="234" y="1134"/>
                    <a:pt x="267" y="1101"/>
                  </a:cubicBezTo>
                  <a:cubicBezTo>
                    <a:pt x="267" y="1034"/>
                    <a:pt x="267" y="968"/>
                    <a:pt x="301" y="901"/>
                  </a:cubicBezTo>
                  <a:cubicBezTo>
                    <a:pt x="301" y="834"/>
                    <a:pt x="334" y="767"/>
                    <a:pt x="367" y="734"/>
                  </a:cubicBezTo>
                  <a:cubicBezTo>
                    <a:pt x="367" y="667"/>
                    <a:pt x="401" y="601"/>
                    <a:pt x="468" y="567"/>
                  </a:cubicBezTo>
                  <a:cubicBezTo>
                    <a:pt x="501" y="501"/>
                    <a:pt x="534" y="467"/>
                    <a:pt x="601" y="434"/>
                  </a:cubicBezTo>
                  <a:cubicBezTo>
                    <a:pt x="651" y="401"/>
                    <a:pt x="701" y="384"/>
                    <a:pt x="743" y="384"/>
                  </a:cubicBezTo>
                  <a:cubicBezTo>
                    <a:pt x="784" y="384"/>
                    <a:pt x="818" y="401"/>
                    <a:pt x="834" y="434"/>
                  </a:cubicBezTo>
                  <a:cubicBezTo>
                    <a:pt x="901" y="534"/>
                    <a:pt x="935" y="634"/>
                    <a:pt x="935" y="734"/>
                  </a:cubicBezTo>
                  <a:cubicBezTo>
                    <a:pt x="935" y="834"/>
                    <a:pt x="901" y="934"/>
                    <a:pt x="901" y="1034"/>
                  </a:cubicBezTo>
                  <a:cubicBezTo>
                    <a:pt x="868" y="1134"/>
                    <a:pt x="834" y="1201"/>
                    <a:pt x="768" y="1301"/>
                  </a:cubicBezTo>
                  <a:lnTo>
                    <a:pt x="67" y="2736"/>
                  </a:lnTo>
                  <a:cubicBezTo>
                    <a:pt x="34" y="2769"/>
                    <a:pt x="34" y="2802"/>
                    <a:pt x="34" y="2836"/>
                  </a:cubicBezTo>
                  <a:cubicBezTo>
                    <a:pt x="1" y="2869"/>
                    <a:pt x="1" y="2902"/>
                    <a:pt x="34" y="2902"/>
                  </a:cubicBezTo>
                  <a:lnTo>
                    <a:pt x="34" y="3036"/>
                  </a:lnTo>
                  <a:cubicBezTo>
                    <a:pt x="34" y="3069"/>
                    <a:pt x="34" y="3102"/>
                    <a:pt x="34" y="3102"/>
                  </a:cubicBezTo>
                  <a:cubicBezTo>
                    <a:pt x="51" y="3119"/>
                    <a:pt x="59" y="3128"/>
                    <a:pt x="67" y="3128"/>
                  </a:cubicBezTo>
                  <a:cubicBezTo>
                    <a:pt x="76" y="3128"/>
                    <a:pt x="84" y="3119"/>
                    <a:pt x="101" y="3102"/>
                  </a:cubicBezTo>
                  <a:lnTo>
                    <a:pt x="1168" y="2502"/>
                  </a:lnTo>
                  <a:cubicBezTo>
                    <a:pt x="1168" y="2469"/>
                    <a:pt x="1201" y="2469"/>
                    <a:pt x="1201" y="2435"/>
                  </a:cubicBezTo>
                  <a:cubicBezTo>
                    <a:pt x="1201" y="2402"/>
                    <a:pt x="1201" y="2369"/>
                    <a:pt x="1201" y="2335"/>
                  </a:cubicBezTo>
                  <a:lnTo>
                    <a:pt x="1201" y="2202"/>
                  </a:lnTo>
                  <a:lnTo>
                    <a:pt x="1201" y="2168"/>
                  </a:lnTo>
                  <a:cubicBezTo>
                    <a:pt x="1201" y="2152"/>
                    <a:pt x="1193" y="2143"/>
                    <a:pt x="1185" y="2143"/>
                  </a:cubicBezTo>
                  <a:cubicBezTo>
                    <a:pt x="1176" y="2143"/>
                    <a:pt x="1168" y="2152"/>
                    <a:pt x="1168" y="2168"/>
                  </a:cubicBezTo>
                  <a:lnTo>
                    <a:pt x="401" y="2602"/>
                  </a:lnTo>
                  <a:lnTo>
                    <a:pt x="968" y="1468"/>
                  </a:lnTo>
                  <a:cubicBezTo>
                    <a:pt x="1001" y="1401"/>
                    <a:pt x="1035" y="1335"/>
                    <a:pt x="1068" y="1234"/>
                  </a:cubicBezTo>
                  <a:cubicBezTo>
                    <a:pt x="1101" y="1168"/>
                    <a:pt x="1101" y="1101"/>
                    <a:pt x="1135" y="1034"/>
                  </a:cubicBezTo>
                  <a:cubicBezTo>
                    <a:pt x="1135" y="968"/>
                    <a:pt x="1168" y="901"/>
                    <a:pt x="1168" y="801"/>
                  </a:cubicBezTo>
                  <a:cubicBezTo>
                    <a:pt x="1168" y="734"/>
                    <a:pt x="1168" y="667"/>
                    <a:pt x="1168" y="601"/>
                  </a:cubicBezTo>
                  <a:cubicBezTo>
                    <a:pt x="1168" y="501"/>
                    <a:pt x="1168" y="401"/>
                    <a:pt x="1135" y="300"/>
                  </a:cubicBezTo>
                  <a:cubicBezTo>
                    <a:pt x="1135" y="200"/>
                    <a:pt x="1068" y="134"/>
                    <a:pt x="1035" y="100"/>
                  </a:cubicBezTo>
                  <a:cubicBezTo>
                    <a:pt x="1001" y="34"/>
                    <a:pt x="935" y="34"/>
                    <a:pt x="86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g1846b4bf37c_3_19751"/>
            <p:cNvSpPr/>
            <p:nvPr/>
          </p:nvSpPr>
          <p:spPr>
            <a:xfrm>
              <a:off x="3287525" y="3392025"/>
              <a:ext cx="31700" cy="73425"/>
            </a:xfrm>
            <a:custGeom>
              <a:avLst/>
              <a:gdLst/>
              <a:ahLst/>
              <a:cxnLst/>
              <a:rect l="l" t="t" r="r" b="b"/>
              <a:pathLst>
                <a:path w="1268" h="2937" extrusionOk="0">
                  <a:moveTo>
                    <a:pt x="809" y="393"/>
                  </a:moveTo>
                  <a:cubicBezTo>
                    <a:pt x="859" y="393"/>
                    <a:pt x="901" y="418"/>
                    <a:pt x="934" y="468"/>
                  </a:cubicBezTo>
                  <a:cubicBezTo>
                    <a:pt x="1001" y="601"/>
                    <a:pt x="1034" y="768"/>
                    <a:pt x="1034" y="935"/>
                  </a:cubicBezTo>
                  <a:lnTo>
                    <a:pt x="1034" y="1569"/>
                  </a:lnTo>
                  <a:cubicBezTo>
                    <a:pt x="1034" y="1769"/>
                    <a:pt x="1001" y="1969"/>
                    <a:pt x="934" y="2169"/>
                  </a:cubicBezTo>
                  <a:cubicBezTo>
                    <a:pt x="868" y="2303"/>
                    <a:pt x="767" y="2436"/>
                    <a:pt x="634" y="2503"/>
                  </a:cubicBezTo>
                  <a:cubicBezTo>
                    <a:pt x="567" y="2553"/>
                    <a:pt x="509" y="2578"/>
                    <a:pt x="459" y="2578"/>
                  </a:cubicBezTo>
                  <a:cubicBezTo>
                    <a:pt x="409" y="2578"/>
                    <a:pt x="367" y="2553"/>
                    <a:pt x="334" y="2503"/>
                  </a:cubicBezTo>
                  <a:cubicBezTo>
                    <a:pt x="267" y="2369"/>
                    <a:pt x="234" y="2203"/>
                    <a:pt x="234" y="2036"/>
                  </a:cubicBezTo>
                  <a:lnTo>
                    <a:pt x="234" y="1402"/>
                  </a:lnTo>
                  <a:cubicBezTo>
                    <a:pt x="234" y="1202"/>
                    <a:pt x="267" y="1002"/>
                    <a:pt x="334" y="802"/>
                  </a:cubicBezTo>
                  <a:cubicBezTo>
                    <a:pt x="401" y="668"/>
                    <a:pt x="501" y="535"/>
                    <a:pt x="634" y="468"/>
                  </a:cubicBezTo>
                  <a:cubicBezTo>
                    <a:pt x="701" y="418"/>
                    <a:pt x="759" y="393"/>
                    <a:pt x="809" y="393"/>
                  </a:cubicBezTo>
                  <a:close/>
                  <a:moveTo>
                    <a:pt x="901" y="1"/>
                  </a:moveTo>
                  <a:cubicBezTo>
                    <a:pt x="801" y="1"/>
                    <a:pt x="701" y="34"/>
                    <a:pt x="634" y="68"/>
                  </a:cubicBezTo>
                  <a:cubicBezTo>
                    <a:pt x="534" y="134"/>
                    <a:pt x="434" y="234"/>
                    <a:pt x="367" y="335"/>
                  </a:cubicBezTo>
                  <a:cubicBezTo>
                    <a:pt x="267" y="435"/>
                    <a:pt x="200" y="535"/>
                    <a:pt x="167" y="668"/>
                  </a:cubicBezTo>
                  <a:cubicBezTo>
                    <a:pt x="100" y="802"/>
                    <a:pt x="67" y="935"/>
                    <a:pt x="34" y="1068"/>
                  </a:cubicBezTo>
                  <a:cubicBezTo>
                    <a:pt x="34" y="1235"/>
                    <a:pt x="0" y="1369"/>
                    <a:pt x="0" y="1535"/>
                  </a:cubicBezTo>
                  <a:lnTo>
                    <a:pt x="0" y="2169"/>
                  </a:lnTo>
                  <a:cubicBezTo>
                    <a:pt x="0" y="2303"/>
                    <a:pt x="0" y="2436"/>
                    <a:pt x="34" y="2569"/>
                  </a:cubicBezTo>
                  <a:cubicBezTo>
                    <a:pt x="67" y="2670"/>
                    <a:pt x="100" y="2770"/>
                    <a:pt x="167" y="2836"/>
                  </a:cubicBezTo>
                  <a:cubicBezTo>
                    <a:pt x="200" y="2903"/>
                    <a:pt x="267" y="2936"/>
                    <a:pt x="367" y="2936"/>
                  </a:cubicBezTo>
                  <a:cubicBezTo>
                    <a:pt x="467" y="2936"/>
                    <a:pt x="534" y="2903"/>
                    <a:pt x="634" y="2870"/>
                  </a:cubicBezTo>
                  <a:cubicBezTo>
                    <a:pt x="734" y="2803"/>
                    <a:pt x="834" y="2703"/>
                    <a:pt x="901" y="2603"/>
                  </a:cubicBezTo>
                  <a:cubicBezTo>
                    <a:pt x="1001" y="2503"/>
                    <a:pt x="1068" y="2403"/>
                    <a:pt x="1101" y="2269"/>
                  </a:cubicBezTo>
                  <a:cubicBezTo>
                    <a:pt x="1168" y="2136"/>
                    <a:pt x="1201" y="2002"/>
                    <a:pt x="1234" y="1869"/>
                  </a:cubicBezTo>
                  <a:cubicBezTo>
                    <a:pt x="1268" y="1736"/>
                    <a:pt x="1268" y="1569"/>
                    <a:pt x="1268" y="1435"/>
                  </a:cubicBezTo>
                  <a:lnTo>
                    <a:pt x="1268" y="1102"/>
                  </a:lnTo>
                  <a:lnTo>
                    <a:pt x="1268" y="802"/>
                  </a:lnTo>
                  <a:cubicBezTo>
                    <a:pt x="1268" y="668"/>
                    <a:pt x="1268" y="501"/>
                    <a:pt x="1234" y="368"/>
                  </a:cubicBezTo>
                  <a:cubicBezTo>
                    <a:pt x="1201" y="268"/>
                    <a:pt x="1168" y="201"/>
                    <a:pt x="1101" y="101"/>
                  </a:cubicBezTo>
                  <a:cubicBezTo>
                    <a:pt x="1068" y="34"/>
                    <a:pt x="1001" y="1"/>
                    <a:pt x="9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g1846b4bf37c_3_19751"/>
            <p:cNvSpPr/>
            <p:nvPr/>
          </p:nvSpPr>
          <p:spPr>
            <a:xfrm>
              <a:off x="3221650" y="3418925"/>
              <a:ext cx="381125" cy="230325"/>
            </a:xfrm>
            <a:custGeom>
              <a:avLst/>
              <a:gdLst/>
              <a:ahLst/>
              <a:cxnLst/>
              <a:rect l="l" t="t" r="r" b="b"/>
              <a:pathLst>
                <a:path w="15245" h="9213" extrusionOk="0">
                  <a:moveTo>
                    <a:pt x="15065" y="0"/>
                  </a:moveTo>
                  <a:cubicBezTo>
                    <a:pt x="15028" y="0"/>
                    <a:pt x="14987" y="9"/>
                    <a:pt x="14944" y="26"/>
                  </a:cubicBezTo>
                  <a:lnTo>
                    <a:pt x="300" y="8532"/>
                  </a:lnTo>
                  <a:cubicBezTo>
                    <a:pt x="133" y="8632"/>
                    <a:pt x="0" y="8799"/>
                    <a:pt x="0" y="9032"/>
                  </a:cubicBezTo>
                  <a:cubicBezTo>
                    <a:pt x="0" y="9146"/>
                    <a:pt x="62" y="9213"/>
                    <a:pt x="153" y="9213"/>
                  </a:cubicBezTo>
                  <a:cubicBezTo>
                    <a:pt x="197" y="9213"/>
                    <a:pt x="247" y="9198"/>
                    <a:pt x="300" y="9166"/>
                  </a:cubicBezTo>
                  <a:lnTo>
                    <a:pt x="14944" y="693"/>
                  </a:lnTo>
                  <a:cubicBezTo>
                    <a:pt x="15111" y="593"/>
                    <a:pt x="15211" y="393"/>
                    <a:pt x="15244" y="193"/>
                  </a:cubicBezTo>
                  <a:cubicBezTo>
                    <a:pt x="15244" y="69"/>
                    <a:pt x="15171" y="0"/>
                    <a:pt x="150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g1846b4bf37c_3_19751"/>
            <p:cNvSpPr/>
            <p:nvPr/>
          </p:nvSpPr>
          <p:spPr>
            <a:xfrm>
              <a:off x="3221650" y="3338500"/>
              <a:ext cx="96750" cy="66375"/>
            </a:xfrm>
            <a:custGeom>
              <a:avLst/>
              <a:gdLst/>
              <a:ahLst/>
              <a:cxnLst/>
              <a:rect l="l" t="t" r="r" b="b"/>
              <a:pathLst>
                <a:path w="3870" h="2655" extrusionOk="0">
                  <a:moveTo>
                    <a:pt x="3697" y="1"/>
                  </a:moveTo>
                  <a:cubicBezTo>
                    <a:pt x="3659" y="1"/>
                    <a:pt x="3615" y="13"/>
                    <a:pt x="3569" y="40"/>
                  </a:cubicBezTo>
                  <a:lnTo>
                    <a:pt x="300" y="1942"/>
                  </a:lnTo>
                  <a:cubicBezTo>
                    <a:pt x="133" y="2075"/>
                    <a:pt x="0" y="2242"/>
                    <a:pt x="0" y="2442"/>
                  </a:cubicBezTo>
                  <a:cubicBezTo>
                    <a:pt x="0" y="2580"/>
                    <a:pt x="64" y="2655"/>
                    <a:pt x="158" y="2655"/>
                  </a:cubicBezTo>
                  <a:cubicBezTo>
                    <a:pt x="200" y="2655"/>
                    <a:pt x="249" y="2640"/>
                    <a:pt x="300" y="2609"/>
                  </a:cubicBezTo>
                  <a:lnTo>
                    <a:pt x="3569" y="708"/>
                  </a:lnTo>
                  <a:cubicBezTo>
                    <a:pt x="3736" y="608"/>
                    <a:pt x="3869" y="407"/>
                    <a:pt x="3869" y="207"/>
                  </a:cubicBezTo>
                  <a:cubicBezTo>
                    <a:pt x="3869" y="86"/>
                    <a:pt x="3799" y="1"/>
                    <a:pt x="36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g1846b4bf37c_3_19751"/>
            <p:cNvSpPr/>
            <p:nvPr/>
          </p:nvSpPr>
          <p:spPr>
            <a:xfrm>
              <a:off x="3726175" y="2760950"/>
              <a:ext cx="386950" cy="250000"/>
            </a:xfrm>
            <a:custGeom>
              <a:avLst/>
              <a:gdLst/>
              <a:ahLst/>
              <a:cxnLst/>
              <a:rect l="l" t="t" r="r" b="b"/>
              <a:pathLst>
                <a:path w="15478" h="10000" extrusionOk="0">
                  <a:moveTo>
                    <a:pt x="15361" y="1"/>
                  </a:moveTo>
                  <a:cubicBezTo>
                    <a:pt x="15328" y="1"/>
                    <a:pt x="15294" y="9"/>
                    <a:pt x="15278" y="26"/>
                  </a:cubicBezTo>
                  <a:lnTo>
                    <a:pt x="13610" y="1527"/>
                  </a:lnTo>
                  <a:lnTo>
                    <a:pt x="11909" y="1494"/>
                  </a:lnTo>
                  <a:lnTo>
                    <a:pt x="10241" y="4162"/>
                  </a:lnTo>
                  <a:lnTo>
                    <a:pt x="8573" y="3862"/>
                  </a:lnTo>
                  <a:lnTo>
                    <a:pt x="6838" y="5897"/>
                  </a:lnTo>
                  <a:lnTo>
                    <a:pt x="5170" y="6264"/>
                  </a:lnTo>
                  <a:lnTo>
                    <a:pt x="3469" y="6497"/>
                  </a:lnTo>
                  <a:lnTo>
                    <a:pt x="1735" y="8465"/>
                  </a:lnTo>
                  <a:lnTo>
                    <a:pt x="67" y="9800"/>
                  </a:lnTo>
                  <a:cubicBezTo>
                    <a:pt x="0" y="9866"/>
                    <a:pt x="0" y="9933"/>
                    <a:pt x="67" y="9966"/>
                  </a:cubicBezTo>
                  <a:cubicBezTo>
                    <a:pt x="67" y="9966"/>
                    <a:pt x="100" y="10000"/>
                    <a:pt x="134" y="10000"/>
                  </a:cubicBezTo>
                  <a:lnTo>
                    <a:pt x="200" y="10000"/>
                  </a:lnTo>
                  <a:lnTo>
                    <a:pt x="1901" y="8599"/>
                  </a:lnTo>
                  <a:lnTo>
                    <a:pt x="3569" y="6697"/>
                  </a:lnTo>
                  <a:lnTo>
                    <a:pt x="5237" y="6464"/>
                  </a:lnTo>
                  <a:lnTo>
                    <a:pt x="6972" y="6064"/>
                  </a:lnTo>
                  <a:lnTo>
                    <a:pt x="8640" y="4096"/>
                  </a:lnTo>
                  <a:lnTo>
                    <a:pt x="10341" y="4396"/>
                  </a:lnTo>
                  <a:lnTo>
                    <a:pt x="12042" y="1694"/>
                  </a:lnTo>
                  <a:lnTo>
                    <a:pt x="13710" y="1727"/>
                  </a:lnTo>
                  <a:lnTo>
                    <a:pt x="15444" y="193"/>
                  </a:lnTo>
                  <a:cubicBezTo>
                    <a:pt x="15478" y="159"/>
                    <a:pt x="15478" y="93"/>
                    <a:pt x="15444" y="26"/>
                  </a:cubicBezTo>
                  <a:cubicBezTo>
                    <a:pt x="15428" y="9"/>
                    <a:pt x="15394" y="1"/>
                    <a:pt x="1536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g1846b4bf37c_3_19751"/>
            <p:cNvSpPr/>
            <p:nvPr/>
          </p:nvSpPr>
          <p:spPr>
            <a:xfrm>
              <a:off x="3732000" y="2841650"/>
              <a:ext cx="32550" cy="73400"/>
            </a:xfrm>
            <a:custGeom>
              <a:avLst/>
              <a:gdLst/>
              <a:ahLst/>
              <a:cxnLst/>
              <a:rect l="l" t="t" r="r" b="b"/>
              <a:pathLst>
                <a:path w="1302" h="2936" extrusionOk="0">
                  <a:moveTo>
                    <a:pt x="835" y="1268"/>
                  </a:moveTo>
                  <a:cubicBezTo>
                    <a:pt x="868" y="1301"/>
                    <a:pt x="935" y="1301"/>
                    <a:pt x="968" y="1335"/>
                  </a:cubicBezTo>
                  <a:cubicBezTo>
                    <a:pt x="1001" y="1368"/>
                    <a:pt x="1035" y="1435"/>
                    <a:pt x="1035" y="1468"/>
                  </a:cubicBezTo>
                  <a:cubicBezTo>
                    <a:pt x="1068" y="1535"/>
                    <a:pt x="1068" y="1601"/>
                    <a:pt x="1068" y="1668"/>
                  </a:cubicBezTo>
                  <a:cubicBezTo>
                    <a:pt x="1068" y="1768"/>
                    <a:pt x="1068" y="1835"/>
                    <a:pt x="1035" y="1902"/>
                  </a:cubicBezTo>
                  <a:cubicBezTo>
                    <a:pt x="1035" y="2002"/>
                    <a:pt x="1001" y="2068"/>
                    <a:pt x="968" y="2135"/>
                  </a:cubicBezTo>
                  <a:cubicBezTo>
                    <a:pt x="935" y="2202"/>
                    <a:pt x="868" y="2269"/>
                    <a:pt x="835" y="2335"/>
                  </a:cubicBezTo>
                  <a:cubicBezTo>
                    <a:pt x="768" y="2402"/>
                    <a:pt x="734" y="2435"/>
                    <a:pt x="668" y="2502"/>
                  </a:cubicBezTo>
                  <a:cubicBezTo>
                    <a:pt x="601" y="2535"/>
                    <a:pt x="568" y="2535"/>
                    <a:pt x="501" y="2535"/>
                  </a:cubicBezTo>
                  <a:cubicBezTo>
                    <a:pt x="434" y="2535"/>
                    <a:pt x="401" y="2535"/>
                    <a:pt x="368" y="2502"/>
                  </a:cubicBezTo>
                  <a:cubicBezTo>
                    <a:pt x="334" y="2435"/>
                    <a:pt x="301" y="2402"/>
                    <a:pt x="301" y="2335"/>
                  </a:cubicBezTo>
                  <a:cubicBezTo>
                    <a:pt x="267" y="2269"/>
                    <a:pt x="267" y="2202"/>
                    <a:pt x="267" y="2135"/>
                  </a:cubicBezTo>
                  <a:cubicBezTo>
                    <a:pt x="267" y="2068"/>
                    <a:pt x="267" y="2002"/>
                    <a:pt x="301" y="1902"/>
                  </a:cubicBezTo>
                  <a:cubicBezTo>
                    <a:pt x="301" y="1835"/>
                    <a:pt x="334" y="1768"/>
                    <a:pt x="368" y="1701"/>
                  </a:cubicBezTo>
                  <a:cubicBezTo>
                    <a:pt x="401" y="1601"/>
                    <a:pt x="434" y="1535"/>
                    <a:pt x="501" y="1468"/>
                  </a:cubicBezTo>
                  <a:cubicBezTo>
                    <a:pt x="534" y="1435"/>
                    <a:pt x="601" y="1368"/>
                    <a:pt x="668" y="1335"/>
                  </a:cubicBezTo>
                  <a:cubicBezTo>
                    <a:pt x="701" y="1301"/>
                    <a:pt x="768" y="1301"/>
                    <a:pt x="835" y="1268"/>
                  </a:cubicBezTo>
                  <a:close/>
                  <a:moveTo>
                    <a:pt x="868" y="0"/>
                  </a:moveTo>
                  <a:lnTo>
                    <a:pt x="701" y="67"/>
                  </a:lnTo>
                  <a:cubicBezTo>
                    <a:pt x="701" y="67"/>
                    <a:pt x="668" y="100"/>
                    <a:pt x="668" y="134"/>
                  </a:cubicBezTo>
                  <a:lnTo>
                    <a:pt x="634" y="200"/>
                  </a:lnTo>
                  <a:lnTo>
                    <a:pt x="167" y="1468"/>
                  </a:lnTo>
                  <a:cubicBezTo>
                    <a:pt x="167" y="1535"/>
                    <a:pt x="134" y="1601"/>
                    <a:pt x="101" y="1668"/>
                  </a:cubicBezTo>
                  <a:lnTo>
                    <a:pt x="67" y="1835"/>
                  </a:lnTo>
                  <a:cubicBezTo>
                    <a:pt x="34" y="1902"/>
                    <a:pt x="34" y="1968"/>
                    <a:pt x="34" y="2068"/>
                  </a:cubicBezTo>
                  <a:cubicBezTo>
                    <a:pt x="1" y="2135"/>
                    <a:pt x="1" y="2202"/>
                    <a:pt x="34" y="2269"/>
                  </a:cubicBezTo>
                  <a:cubicBezTo>
                    <a:pt x="1" y="2369"/>
                    <a:pt x="34" y="2502"/>
                    <a:pt x="67" y="2602"/>
                  </a:cubicBezTo>
                  <a:cubicBezTo>
                    <a:pt x="67" y="2702"/>
                    <a:pt x="134" y="2769"/>
                    <a:pt x="167" y="2836"/>
                  </a:cubicBezTo>
                  <a:cubicBezTo>
                    <a:pt x="234" y="2902"/>
                    <a:pt x="301" y="2936"/>
                    <a:pt x="401" y="2936"/>
                  </a:cubicBezTo>
                  <a:cubicBezTo>
                    <a:pt x="468" y="2936"/>
                    <a:pt x="568" y="2902"/>
                    <a:pt x="634" y="2836"/>
                  </a:cubicBezTo>
                  <a:cubicBezTo>
                    <a:pt x="734" y="2802"/>
                    <a:pt x="835" y="2702"/>
                    <a:pt x="901" y="2635"/>
                  </a:cubicBezTo>
                  <a:cubicBezTo>
                    <a:pt x="968" y="2535"/>
                    <a:pt x="1035" y="2435"/>
                    <a:pt x="1101" y="2335"/>
                  </a:cubicBezTo>
                  <a:cubicBezTo>
                    <a:pt x="1168" y="2202"/>
                    <a:pt x="1201" y="2068"/>
                    <a:pt x="1235" y="1935"/>
                  </a:cubicBezTo>
                  <a:cubicBezTo>
                    <a:pt x="1268" y="1835"/>
                    <a:pt x="1268" y="1701"/>
                    <a:pt x="1302" y="1568"/>
                  </a:cubicBezTo>
                  <a:cubicBezTo>
                    <a:pt x="1302" y="1435"/>
                    <a:pt x="1268" y="1335"/>
                    <a:pt x="1235" y="1234"/>
                  </a:cubicBezTo>
                  <a:cubicBezTo>
                    <a:pt x="1201" y="1134"/>
                    <a:pt x="1168" y="1068"/>
                    <a:pt x="1101" y="1001"/>
                  </a:cubicBezTo>
                  <a:cubicBezTo>
                    <a:pt x="1035" y="968"/>
                    <a:pt x="968" y="934"/>
                    <a:pt x="901" y="934"/>
                  </a:cubicBezTo>
                  <a:cubicBezTo>
                    <a:pt x="801" y="934"/>
                    <a:pt x="734" y="968"/>
                    <a:pt x="668" y="1001"/>
                  </a:cubicBezTo>
                  <a:lnTo>
                    <a:pt x="601" y="1034"/>
                  </a:lnTo>
                  <a:lnTo>
                    <a:pt x="568" y="1068"/>
                  </a:lnTo>
                  <a:lnTo>
                    <a:pt x="901" y="100"/>
                  </a:lnTo>
                  <a:cubicBezTo>
                    <a:pt x="901" y="100"/>
                    <a:pt x="901" y="67"/>
                    <a:pt x="901" y="67"/>
                  </a:cubicBezTo>
                  <a:cubicBezTo>
                    <a:pt x="901" y="67"/>
                    <a:pt x="901" y="34"/>
                    <a:pt x="901" y="34"/>
                  </a:cubicBezTo>
                  <a:cubicBezTo>
                    <a:pt x="901" y="34"/>
                    <a:pt x="901" y="0"/>
                    <a:pt x="9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g1846b4bf37c_3_19751"/>
            <p:cNvSpPr/>
            <p:nvPr/>
          </p:nvSpPr>
          <p:spPr>
            <a:xfrm>
              <a:off x="3770375" y="2820800"/>
              <a:ext cx="30025" cy="77575"/>
            </a:xfrm>
            <a:custGeom>
              <a:avLst/>
              <a:gdLst/>
              <a:ahLst/>
              <a:cxnLst/>
              <a:rect l="l" t="t" r="r" b="b"/>
              <a:pathLst>
                <a:path w="1201" h="3103" extrusionOk="0">
                  <a:moveTo>
                    <a:pt x="834" y="0"/>
                  </a:moveTo>
                  <a:cubicBezTo>
                    <a:pt x="734" y="0"/>
                    <a:pt x="667" y="34"/>
                    <a:pt x="600" y="67"/>
                  </a:cubicBezTo>
                  <a:cubicBezTo>
                    <a:pt x="500" y="134"/>
                    <a:pt x="434" y="200"/>
                    <a:pt x="367" y="301"/>
                  </a:cubicBezTo>
                  <a:cubicBezTo>
                    <a:pt x="267" y="401"/>
                    <a:pt x="200" y="501"/>
                    <a:pt x="167" y="601"/>
                  </a:cubicBezTo>
                  <a:cubicBezTo>
                    <a:pt x="133" y="701"/>
                    <a:pt x="67" y="801"/>
                    <a:pt x="67" y="934"/>
                  </a:cubicBezTo>
                  <a:cubicBezTo>
                    <a:pt x="33" y="1034"/>
                    <a:pt x="0" y="1134"/>
                    <a:pt x="0" y="1235"/>
                  </a:cubicBezTo>
                  <a:cubicBezTo>
                    <a:pt x="0" y="1235"/>
                    <a:pt x="0" y="1268"/>
                    <a:pt x="0" y="1301"/>
                  </a:cubicBezTo>
                  <a:lnTo>
                    <a:pt x="67" y="1301"/>
                  </a:lnTo>
                  <a:lnTo>
                    <a:pt x="167" y="1235"/>
                  </a:lnTo>
                  <a:cubicBezTo>
                    <a:pt x="167" y="1201"/>
                    <a:pt x="200" y="1201"/>
                    <a:pt x="200" y="1168"/>
                  </a:cubicBezTo>
                  <a:cubicBezTo>
                    <a:pt x="234" y="1134"/>
                    <a:pt x="234" y="1134"/>
                    <a:pt x="234" y="1101"/>
                  </a:cubicBezTo>
                  <a:cubicBezTo>
                    <a:pt x="234" y="1034"/>
                    <a:pt x="267" y="968"/>
                    <a:pt x="267" y="901"/>
                  </a:cubicBezTo>
                  <a:cubicBezTo>
                    <a:pt x="300" y="834"/>
                    <a:pt x="300" y="768"/>
                    <a:pt x="334" y="701"/>
                  </a:cubicBezTo>
                  <a:cubicBezTo>
                    <a:pt x="367" y="634"/>
                    <a:pt x="400" y="601"/>
                    <a:pt x="434" y="534"/>
                  </a:cubicBezTo>
                  <a:cubicBezTo>
                    <a:pt x="467" y="501"/>
                    <a:pt x="534" y="434"/>
                    <a:pt x="600" y="434"/>
                  </a:cubicBezTo>
                  <a:cubicBezTo>
                    <a:pt x="651" y="401"/>
                    <a:pt x="692" y="384"/>
                    <a:pt x="730" y="384"/>
                  </a:cubicBezTo>
                  <a:cubicBezTo>
                    <a:pt x="767" y="384"/>
                    <a:pt x="801" y="401"/>
                    <a:pt x="834" y="434"/>
                  </a:cubicBezTo>
                  <a:cubicBezTo>
                    <a:pt x="901" y="501"/>
                    <a:pt x="901" y="601"/>
                    <a:pt x="901" y="701"/>
                  </a:cubicBezTo>
                  <a:cubicBezTo>
                    <a:pt x="901" y="801"/>
                    <a:pt x="901" y="901"/>
                    <a:pt x="867" y="1001"/>
                  </a:cubicBezTo>
                  <a:cubicBezTo>
                    <a:pt x="834" y="1101"/>
                    <a:pt x="801" y="1201"/>
                    <a:pt x="767" y="1301"/>
                  </a:cubicBezTo>
                  <a:lnTo>
                    <a:pt x="67" y="2702"/>
                  </a:lnTo>
                  <a:cubicBezTo>
                    <a:pt x="33" y="2736"/>
                    <a:pt x="33" y="2769"/>
                    <a:pt x="0" y="2802"/>
                  </a:cubicBezTo>
                  <a:cubicBezTo>
                    <a:pt x="0" y="2836"/>
                    <a:pt x="0" y="2869"/>
                    <a:pt x="0" y="2902"/>
                  </a:cubicBezTo>
                  <a:lnTo>
                    <a:pt x="0" y="3036"/>
                  </a:lnTo>
                  <a:cubicBezTo>
                    <a:pt x="0" y="3036"/>
                    <a:pt x="0" y="3069"/>
                    <a:pt x="0" y="3103"/>
                  </a:cubicBezTo>
                  <a:lnTo>
                    <a:pt x="67" y="3103"/>
                  </a:lnTo>
                  <a:lnTo>
                    <a:pt x="1134" y="2469"/>
                  </a:lnTo>
                  <a:cubicBezTo>
                    <a:pt x="1168" y="2469"/>
                    <a:pt x="1168" y="2435"/>
                    <a:pt x="1168" y="2435"/>
                  </a:cubicBezTo>
                  <a:cubicBezTo>
                    <a:pt x="1201" y="2402"/>
                    <a:pt x="1201" y="2369"/>
                    <a:pt x="1201" y="2335"/>
                  </a:cubicBezTo>
                  <a:lnTo>
                    <a:pt x="1201" y="2202"/>
                  </a:lnTo>
                  <a:cubicBezTo>
                    <a:pt x="1201" y="2169"/>
                    <a:pt x="1201" y="2169"/>
                    <a:pt x="1168" y="2135"/>
                  </a:cubicBezTo>
                  <a:lnTo>
                    <a:pt x="1134" y="2135"/>
                  </a:lnTo>
                  <a:lnTo>
                    <a:pt x="367" y="2569"/>
                  </a:lnTo>
                  <a:lnTo>
                    <a:pt x="934" y="1468"/>
                  </a:lnTo>
                  <a:cubicBezTo>
                    <a:pt x="967" y="1368"/>
                    <a:pt x="1001" y="1301"/>
                    <a:pt x="1034" y="1235"/>
                  </a:cubicBezTo>
                  <a:cubicBezTo>
                    <a:pt x="1067" y="1168"/>
                    <a:pt x="1101" y="1101"/>
                    <a:pt x="1101" y="1001"/>
                  </a:cubicBezTo>
                  <a:cubicBezTo>
                    <a:pt x="1134" y="934"/>
                    <a:pt x="1134" y="868"/>
                    <a:pt x="1134" y="801"/>
                  </a:cubicBezTo>
                  <a:cubicBezTo>
                    <a:pt x="1168" y="734"/>
                    <a:pt x="1168" y="634"/>
                    <a:pt x="1134" y="567"/>
                  </a:cubicBezTo>
                  <a:cubicBezTo>
                    <a:pt x="1168" y="467"/>
                    <a:pt x="1134" y="367"/>
                    <a:pt x="1101" y="267"/>
                  </a:cubicBezTo>
                  <a:cubicBezTo>
                    <a:pt x="1101" y="200"/>
                    <a:pt x="1067" y="134"/>
                    <a:pt x="1001" y="67"/>
                  </a:cubicBezTo>
                  <a:cubicBezTo>
                    <a:pt x="967" y="34"/>
                    <a:pt x="901" y="0"/>
                    <a:pt x="83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g1846b4bf37c_3_19751"/>
            <p:cNvSpPr/>
            <p:nvPr/>
          </p:nvSpPr>
          <p:spPr>
            <a:xfrm>
              <a:off x="3804550" y="2796600"/>
              <a:ext cx="28375" cy="77600"/>
            </a:xfrm>
            <a:custGeom>
              <a:avLst/>
              <a:gdLst/>
              <a:ahLst/>
              <a:cxnLst/>
              <a:rect l="l" t="t" r="r" b="b"/>
              <a:pathLst>
                <a:path w="1135" h="3104" extrusionOk="0">
                  <a:moveTo>
                    <a:pt x="1068" y="1"/>
                  </a:moveTo>
                  <a:lnTo>
                    <a:pt x="67" y="635"/>
                  </a:lnTo>
                  <a:cubicBezTo>
                    <a:pt x="67" y="668"/>
                    <a:pt x="34" y="668"/>
                    <a:pt x="34" y="701"/>
                  </a:cubicBezTo>
                  <a:cubicBezTo>
                    <a:pt x="34" y="735"/>
                    <a:pt x="1" y="768"/>
                    <a:pt x="1" y="768"/>
                  </a:cubicBezTo>
                  <a:lnTo>
                    <a:pt x="1" y="935"/>
                  </a:lnTo>
                  <a:cubicBezTo>
                    <a:pt x="1" y="935"/>
                    <a:pt x="1" y="968"/>
                    <a:pt x="34" y="1002"/>
                  </a:cubicBezTo>
                  <a:lnTo>
                    <a:pt x="67" y="1002"/>
                  </a:lnTo>
                  <a:lnTo>
                    <a:pt x="901" y="501"/>
                  </a:lnTo>
                  <a:lnTo>
                    <a:pt x="368" y="3003"/>
                  </a:lnTo>
                  <a:cubicBezTo>
                    <a:pt x="368" y="3036"/>
                    <a:pt x="368" y="3036"/>
                    <a:pt x="368" y="3036"/>
                  </a:cubicBezTo>
                  <a:cubicBezTo>
                    <a:pt x="368" y="3070"/>
                    <a:pt x="368" y="3070"/>
                    <a:pt x="368" y="3103"/>
                  </a:cubicBezTo>
                  <a:lnTo>
                    <a:pt x="401" y="3103"/>
                  </a:lnTo>
                  <a:lnTo>
                    <a:pt x="501" y="3036"/>
                  </a:lnTo>
                  <a:cubicBezTo>
                    <a:pt x="534" y="3036"/>
                    <a:pt x="568" y="3003"/>
                    <a:pt x="568" y="2970"/>
                  </a:cubicBezTo>
                  <a:cubicBezTo>
                    <a:pt x="568" y="2970"/>
                    <a:pt x="568" y="2936"/>
                    <a:pt x="601" y="2903"/>
                  </a:cubicBezTo>
                  <a:lnTo>
                    <a:pt x="1135" y="401"/>
                  </a:lnTo>
                  <a:cubicBezTo>
                    <a:pt x="1135" y="368"/>
                    <a:pt x="1135" y="334"/>
                    <a:pt x="1135" y="301"/>
                  </a:cubicBezTo>
                  <a:cubicBezTo>
                    <a:pt x="1135" y="301"/>
                    <a:pt x="1135" y="268"/>
                    <a:pt x="1135" y="234"/>
                  </a:cubicBezTo>
                  <a:lnTo>
                    <a:pt x="1135" y="68"/>
                  </a:lnTo>
                  <a:cubicBezTo>
                    <a:pt x="1135" y="68"/>
                    <a:pt x="1135" y="34"/>
                    <a:pt x="11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g1846b4bf37c_3_19751"/>
            <p:cNvSpPr/>
            <p:nvPr/>
          </p:nvSpPr>
          <p:spPr>
            <a:xfrm>
              <a:off x="3729500" y="2831825"/>
              <a:ext cx="381125" cy="230350"/>
            </a:xfrm>
            <a:custGeom>
              <a:avLst/>
              <a:gdLst/>
              <a:ahLst/>
              <a:cxnLst/>
              <a:rect l="l" t="t" r="r" b="b"/>
              <a:pathLst>
                <a:path w="15245" h="9214" extrusionOk="0">
                  <a:moveTo>
                    <a:pt x="15065" y="1"/>
                  </a:moveTo>
                  <a:cubicBezTo>
                    <a:pt x="15028" y="1"/>
                    <a:pt x="14988" y="9"/>
                    <a:pt x="14945" y="26"/>
                  </a:cubicBezTo>
                  <a:lnTo>
                    <a:pt x="301" y="8532"/>
                  </a:lnTo>
                  <a:cubicBezTo>
                    <a:pt x="134" y="8632"/>
                    <a:pt x="34" y="8833"/>
                    <a:pt x="1" y="9033"/>
                  </a:cubicBezTo>
                  <a:cubicBezTo>
                    <a:pt x="1" y="9146"/>
                    <a:pt x="62" y="9213"/>
                    <a:pt x="154" y="9213"/>
                  </a:cubicBezTo>
                  <a:cubicBezTo>
                    <a:pt x="197" y="9213"/>
                    <a:pt x="247" y="9198"/>
                    <a:pt x="301" y="9166"/>
                  </a:cubicBezTo>
                  <a:lnTo>
                    <a:pt x="14945" y="693"/>
                  </a:lnTo>
                  <a:cubicBezTo>
                    <a:pt x="15111" y="593"/>
                    <a:pt x="15245" y="393"/>
                    <a:pt x="15245" y="193"/>
                  </a:cubicBezTo>
                  <a:cubicBezTo>
                    <a:pt x="15245" y="69"/>
                    <a:pt x="15171" y="1"/>
                    <a:pt x="150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g1846b4bf37c_3_19751"/>
            <p:cNvSpPr/>
            <p:nvPr/>
          </p:nvSpPr>
          <p:spPr>
            <a:xfrm>
              <a:off x="3729500" y="2751775"/>
              <a:ext cx="97600" cy="66025"/>
            </a:xfrm>
            <a:custGeom>
              <a:avLst/>
              <a:gdLst/>
              <a:ahLst/>
              <a:cxnLst/>
              <a:rect l="l" t="t" r="r" b="b"/>
              <a:pathLst>
                <a:path w="3904" h="2641" extrusionOk="0">
                  <a:moveTo>
                    <a:pt x="3724" y="0"/>
                  </a:moveTo>
                  <a:cubicBezTo>
                    <a:pt x="3687" y="0"/>
                    <a:pt x="3646" y="9"/>
                    <a:pt x="3603" y="26"/>
                  </a:cubicBezTo>
                  <a:lnTo>
                    <a:pt x="301" y="1927"/>
                  </a:lnTo>
                  <a:cubicBezTo>
                    <a:pt x="134" y="2061"/>
                    <a:pt x="34" y="2228"/>
                    <a:pt x="1" y="2428"/>
                  </a:cubicBezTo>
                  <a:cubicBezTo>
                    <a:pt x="1" y="2566"/>
                    <a:pt x="64" y="2640"/>
                    <a:pt x="158" y="2640"/>
                  </a:cubicBezTo>
                  <a:cubicBezTo>
                    <a:pt x="201" y="2640"/>
                    <a:pt x="249" y="2625"/>
                    <a:pt x="301" y="2595"/>
                  </a:cubicBezTo>
                  <a:lnTo>
                    <a:pt x="3603" y="693"/>
                  </a:lnTo>
                  <a:cubicBezTo>
                    <a:pt x="3770" y="593"/>
                    <a:pt x="3870" y="393"/>
                    <a:pt x="3903" y="193"/>
                  </a:cubicBezTo>
                  <a:cubicBezTo>
                    <a:pt x="3903" y="69"/>
                    <a:pt x="3830" y="0"/>
                    <a:pt x="372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g1846b4bf37c_3_19751"/>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g1846b4bf37c_3_19751"/>
            <p:cNvSpPr/>
            <p:nvPr/>
          </p:nvSpPr>
          <p:spPr>
            <a:xfrm>
              <a:off x="3727000" y="3055275"/>
              <a:ext cx="386475" cy="249225"/>
            </a:xfrm>
            <a:custGeom>
              <a:avLst/>
              <a:gdLst/>
              <a:ahLst/>
              <a:cxnLst/>
              <a:rect l="l" t="t" r="r" b="b"/>
              <a:pathLst>
                <a:path w="15459" h="9969" extrusionOk="0">
                  <a:moveTo>
                    <a:pt x="15305" y="1"/>
                  </a:moveTo>
                  <a:cubicBezTo>
                    <a:pt x="15285" y="1"/>
                    <a:pt x="15264" y="9"/>
                    <a:pt x="15245" y="28"/>
                  </a:cubicBezTo>
                  <a:lnTo>
                    <a:pt x="13577" y="1529"/>
                  </a:lnTo>
                  <a:lnTo>
                    <a:pt x="11942" y="1829"/>
                  </a:lnTo>
                  <a:lnTo>
                    <a:pt x="10208" y="1329"/>
                  </a:lnTo>
                  <a:lnTo>
                    <a:pt x="8473" y="4364"/>
                  </a:lnTo>
                  <a:lnTo>
                    <a:pt x="6805" y="4798"/>
                  </a:lnTo>
                  <a:lnTo>
                    <a:pt x="5137" y="6833"/>
                  </a:lnTo>
                  <a:lnTo>
                    <a:pt x="3503" y="7300"/>
                  </a:lnTo>
                  <a:lnTo>
                    <a:pt x="1735" y="6966"/>
                  </a:lnTo>
                  <a:lnTo>
                    <a:pt x="0" y="9802"/>
                  </a:lnTo>
                  <a:cubicBezTo>
                    <a:pt x="0" y="9868"/>
                    <a:pt x="0" y="9935"/>
                    <a:pt x="34" y="9968"/>
                  </a:cubicBezTo>
                  <a:lnTo>
                    <a:pt x="101" y="9968"/>
                  </a:lnTo>
                  <a:cubicBezTo>
                    <a:pt x="134" y="9968"/>
                    <a:pt x="167" y="9935"/>
                    <a:pt x="201" y="9902"/>
                  </a:cubicBezTo>
                  <a:lnTo>
                    <a:pt x="1868" y="7200"/>
                  </a:lnTo>
                  <a:lnTo>
                    <a:pt x="3470" y="7500"/>
                  </a:lnTo>
                  <a:lnTo>
                    <a:pt x="3503" y="7500"/>
                  </a:lnTo>
                  <a:lnTo>
                    <a:pt x="5238" y="7033"/>
                  </a:lnTo>
                  <a:lnTo>
                    <a:pt x="6939" y="4965"/>
                  </a:lnTo>
                  <a:lnTo>
                    <a:pt x="8640" y="4565"/>
                  </a:lnTo>
                  <a:lnTo>
                    <a:pt x="10308" y="1562"/>
                  </a:lnTo>
                  <a:lnTo>
                    <a:pt x="11942" y="2029"/>
                  </a:lnTo>
                  <a:lnTo>
                    <a:pt x="13644" y="1696"/>
                  </a:lnTo>
                  <a:lnTo>
                    <a:pt x="13677" y="1696"/>
                  </a:lnTo>
                  <a:lnTo>
                    <a:pt x="15378" y="195"/>
                  </a:lnTo>
                  <a:cubicBezTo>
                    <a:pt x="15459" y="141"/>
                    <a:pt x="15388" y="1"/>
                    <a:pt x="153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g1846b4bf37c_3_19751"/>
            <p:cNvSpPr/>
            <p:nvPr/>
          </p:nvSpPr>
          <p:spPr>
            <a:xfrm>
              <a:off x="3732000" y="3135175"/>
              <a:ext cx="31725" cy="73425"/>
            </a:xfrm>
            <a:custGeom>
              <a:avLst/>
              <a:gdLst/>
              <a:ahLst/>
              <a:cxnLst/>
              <a:rect l="l" t="t" r="r" b="b"/>
              <a:pathLst>
                <a:path w="1269" h="2937" extrusionOk="0">
                  <a:moveTo>
                    <a:pt x="768" y="401"/>
                  </a:moveTo>
                  <a:cubicBezTo>
                    <a:pt x="835" y="401"/>
                    <a:pt x="868" y="435"/>
                    <a:pt x="901" y="468"/>
                  </a:cubicBezTo>
                  <a:cubicBezTo>
                    <a:pt x="935" y="468"/>
                    <a:pt x="968" y="535"/>
                    <a:pt x="968" y="568"/>
                  </a:cubicBezTo>
                  <a:cubicBezTo>
                    <a:pt x="1001" y="635"/>
                    <a:pt x="1001" y="701"/>
                    <a:pt x="1001" y="768"/>
                  </a:cubicBezTo>
                  <a:cubicBezTo>
                    <a:pt x="1001" y="868"/>
                    <a:pt x="1001" y="935"/>
                    <a:pt x="968" y="1035"/>
                  </a:cubicBezTo>
                  <a:cubicBezTo>
                    <a:pt x="968" y="1102"/>
                    <a:pt x="935" y="1168"/>
                    <a:pt x="901" y="1235"/>
                  </a:cubicBezTo>
                  <a:cubicBezTo>
                    <a:pt x="868" y="1302"/>
                    <a:pt x="835" y="1369"/>
                    <a:pt x="768" y="1435"/>
                  </a:cubicBezTo>
                  <a:cubicBezTo>
                    <a:pt x="734" y="1502"/>
                    <a:pt x="668" y="1535"/>
                    <a:pt x="634" y="1569"/>
                  </a:cubicBezTo>
                  <a:cubicBezTo>
                    <a:pt x="568" y="1602"/>
                    <a:pt x="534" y="1602"/>
                    <a:pt x="468" y="1602"/>
                  </a:cubicBezTo>
                  <a:cubicBezTo>
                    <a:pt x="434" y="1602"/>
                    <a:pt x="368" y="1602"/>
                    <a:pt x="334" y="1569"/>
                  </a:cubicBezTo>
                  <a:cubicBezTo>
                    <a:pt x="301" y="1535"/>
                    <a:pt x="267" y="1502"/>
                    <a:pt x="267" y="1435"/>
                  </a:cubicBezTo>
                  <a:cubicBezTo>
                    <a:pt x="234" y="1369"/>
                    <a:pt x="234" y="1302"/>
                    <a:pt x="234" y="1235"/>
                  </a:cubicBezTo>
                  <a:cubicBezTo>
                    <a:pt x="234" y="1068"/>
                    <a:pt x="267" y="902"/>
                    <a:pt x="334" y="768"/>
                  </a:cubicBezTo>
                  <a:cubicBezTo>
                    <a:pt x="368" y="701"/>
                    <a:pt x="401" y="635"/>
                    <a:pt x="468" y="601"/>
                  </a:cubicBezTo>
                  <a:cubicBezTo>
                    <a:pt x="501" y="535"/>
                    <a:pt x="568" y="501"/>
                    <a:pt x="634" y="468"/>
                  </a:cubicBezTo>
                  <a:cubicBezTo>
                    <a:pt x="668" y="435"/>
                    <a:pt x="734" y="401"/>
                    <a:pt x="768" y="401"/>
                  </a:cubicBezTo>
                  <a:close/>
                  <a:moveTo>
                    <a:pt x="901" y="1"/>
                  </a:moveTo>
                  <a:cubicBezTo>
                    <a:pt x="801" y="1"/>
                    <a:pt x="701" y="34"/>
                    <a:pt x="634" y="101"/>
                  </a:cubicBezTo>
                  <a:cubicBezTo>
                    <a:pt x="534" y="134"/>
                    <a:pt x="468" y="201"/>
                    <a:pt x="401" y="301"/>
                  </a:cubicBezTo>
                  <a:cubicBezTo>
                    <a:pt x="334" y="401"/>
                    <a:pt x="267" y="501"/>
                    <a:pt x="201" y="601"/>
                  </a:cubicBezTo>
                  <a:cubicBezTo>
                    <a:pt x="134" y="701"/>
                    <a:pt x="101" y="835"/>
                    <a:pt x="67" y="968"/>
                  </a:cubicBezTo>
                  <a:cubicBezTo>
                    <a:pt x="34" y="1102"/>
                    <a:pt x="1" y="1202"/>
                    <a:pt x="1" y="1335"/>
                  </a:cubicBezTo>
                  <a:cubicBezTo>
                    <a:pt x="1" y="1469"/>
                    <a:pt x="34" y="1602"/>
                    <a:pt x="67" y="1702"/>
                  </a:cubicBezTo>
                  <a:cubicBezTo>
                    <a:pt x="101" y="1769"/>
                    <a:pt x="134" y="1836"/>
                    <a:pt x="201" y="1902"/>
                  </a:cubicBezTo>
                  <a:cubicBezTo>
                    <a:pt x="234" y="1936"/>
                    <a:pt x="301" y="1936"/>
                    <a:pt x="401" y="1936"/>
                  </a:cubicBezTo>
                  <a:cubicBezTo>
                    <a:pt x="468" y="1936"/>
                    <a:pt x="534" y="1902"/>
                    <a:pt x="601" y="1869"/>
                  </a:cubicBezTo>
                  <a:lnTo>
                    <a:pt x="634" y="1869"/>
                  </a:lnTo>
                  <a:lnTo>
                    <a:pt x="701" y="1836"/>
                  </a:lnTo>
                  <a:lnTo>
                    <a:pt x="368" y="2836"/>
                  </a:lnTo>
                  <a:cubicBezTo>
                    <a:pt x="368" y="2836"/>
                    <a:pt x="368" y="2836"/>
                    <a:pt x="368" y="2870"/>
                  </a:cubicBezTo>
                  <a:cubicBezTo>
                    <a:pt x="368" y="2903"/>
                    <a:pt x="368" y="2936"/>
                    <a:pt x="368" y="2936"/>
                  </a:cubicBezTo>
                  <a:lnTo>
                    <a:pt x="401" y="2936"/>
                  </a:lnTo>
                  <a:lnTo>
                    <a:pt x="534" y="2870"/>
                  </a:lnTo>
                  <a:cubicBezTo>
                    <a:pt x="568" y="2836"/>
                    <a:pt x="601" y="2836"/>
                    <a:pt x="601" y="2803"/>
                  </a:cubicBezTo>
                  <a:lnTo>
                    <a:pt x="634" y="2736"/>
                  </a:lnTo>
                  <a:lnTo>
                    <a:pt x="1068" y="1435"/>
                  </a:lnTo>
                  <a:cubicBezTo>
                    <a:pt x="1101" y="1402"/>
                    <a:pt x="1101" y="1335"/>
                    <a:pt x="1135" y="1269"/>
                  </a:cubicBezTo>
                  <a:cubicBezTo>
                    <a:pt x="1168" y="1202"/>
                    <a:pt x="1201" y="1135"/>
                    <a:pt x="1201" y="1035"/>
                  </a:cubicBezTo>
                  <a:cubicBezTo>
                    <a:pt x="1235" y="968"/>
                    <a:pt x="1268" y="902"/>
                    <a:pt x="1268" y="835"/>
                  </a:cubicBezTo>
                  <a:cubicBezTo>
                    <a:pt x="1268" y="768"/>
                    <a:pt x="1268" y="701"/>
                    <a:pt x="1268" y="635"/>
                  </a:cubicBezTo>
                  <a:cubicBezTo>
                    <a:pt x="1268" y="501"/>
                    <a:pt x="1235" y="401"/>
                    <a:pt x="1201" y="301"/>
                  </a:cubicBezTo>
                  <a:cubicBezTo>
                    <a:pt x="1201" y="201"/>
                    <a:pt x="1135" y="134"/>
                    <a:pt x="1101" y="68"/>
                  </a:cubicBezTo>
                  <a:cubicBezTo>
                    <a:pt x="1035" y="34"/>
                    <a:pt x="968" y="1"/>
                    <a:pt x="90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g1846b4bf37c_3_19751"/>
            <p:cNvSpPr/>
            <p:nvPr/>
          </p:nvSpPr>
          <p:spPr>
            <a:xfrm>
              <a:off x="3767850" y="3111000"/>
              <a:ext cx="31725" cy="77100"/>
            </a:xfrm>
            <a:custGeom>
              <a:avLst/>
              <a:gdLst/>
              <a:ahLst/>
              <a:cxnLst/>
              <a:rect l="l" t="t" r="r" b="b"/>
              <a:pathLst>
                <a:path w="1269" h="3084" extrusionOk="0">
                  <a:moveTo>
                    <a:pt x="1102" y="1"/>
                  </a:moveTo>
                  <a:lnTo>
                    <a:pt x="134" y="568"/>
                  </a:lnTo>
                  <a:cubicBezTo>
                    <a:pt x="101" y="568"/>
                    <a:pt x="101" y="601"/>
                    <a:pt x="68" y="634"/>
                  </a:cubicBezTo>
                  <a:cubicBezTo>
                    <a:pt x="68" y="634"/>
                    <a:pt x="68" y="668"/>
                    <a:pt x="68" y="701"/>
                  </a:cubicBezTo>
                  <a:lnTo>
                    <a:pt x="68" y="835"/>
                  </a:lnTo>
                  <a:cubicBezTo>
                    <a:pt x="68" y="868"/>
                    <a:pt x="68" y="868"/>
                    <a:pt x="68" y="901"/>
                  </a:cubicBezTo>
                  <a:lnTo>
                    <a:pt x="134" y="901"/>
                  </a:lnTo>
                  <a:lnTo>
                    <a:pt x="835" y="501"/>
                  </a:lnTo>
                  <a:lnTo>
                    <a:pt x="835" y="501"/>
                  </a:lnTo>
                  <a:lnTo>
                    <a:pt x="401" y="1502"/>
                  </a:lnTo>
                  <a:lnTo>
                    <a:pt x="368" y="1568"/>
                  </a:lnTo>
                  <a:cubicBezTo>
                    <a:pt x="368" y="1568"/>
                    <a:pt x="368" y="1602"/>
                    <a:pt x="368" y="1635"/>
                  </a:cubicBezTo>
                  <a:lnTo>
                    <a:pt x="368" y="1769"/>
                  </a:lnTo>
                  <a:cubicBezTo>
                    <a:pt x="368" y="1769"/>
                    <a:pt x="368" y="1802"/>
                    <a:pt x="368" y="1835"/>
                  </a:cubicBezTo>
                  <a:lnTo>
                    <a:pt x="401" y="1835"/>
                  </a:lnTo>
                  <a:lnTo>
                    <a:pt x="635" y="1702"/>
                  </a:lnTo>
                  <a:cubicBezTo>
                    <a:pt x="668" y="1668"/>
                    <a:pt x="735" y="1635"/>
                    <a:pt x="768" y="1635"/>
                  </a:cubicBezTo>
                  <a:lnTo>
                    <a:pt x="902" y="1635"/>
                  </a:lnTo>
                  <a:cubicBezTo>
                    <a:pt x="935" y="1668"/>
                    <a:pt x="968" y="1702"/>
                    <a:pt x="968" y="1735"/>
                  </a:cubicBezTo>
                  <a:cubicBezTo>
                    <a:pt x="1002" y="1802"/>
                    <a:pt x="1002" y="1869"/>
                    <a:pt x="1002" y="1935"/>
                  </a:cubicBezTo>
                  <a:cubicBezTo>
                    <a:pt x="1002" y="2002"/>
                    <a:pt x="1002" y="2069"/>
                    <a:pt x="968" y="2169"/>
                  </a:cubicBezTo>
                  <a:cubicBezTo>
                    <a:pt x="968" y="2236"/>
                    <a:pt x="935" y="2302"/>
                    <a:pt x="902" y="2369"/>
                  </a:cubicBezTo>
                  <a:cubicBezTo>
                    <a:pt x="868" y="2402"/>
                    <a:pt x="802" y="2469"/>
                    <a:pt x="768" y="2502"/>
                  </a:cubicBezTo>
                  <a:cubicBezTo>
                    <a:pt x="735" y="2569"/>
                    <a:pt x="668" y="2602"/>
                    <a:pt x="635" y="2636"/>
                  </a:cubicBezTo>
                  <a:cubicBezTo>
                    <a:pt x="568" y="2669"/>
                    <a:pt x="501" y="2703"/>
                    <a:pt x="435" y="2703"/>
                  </a:cubicBezTo>
                  <a:lnTo>
                    <a:pt x="335" y="2703"/>
                  </a:lnTo>
                  <a:cubicBezTo>
                    <a:pt x="301" y="2703"/>
                    <a:pt x="268" y="2669"/>
                    <a:pt x="268" y="2636"/>
                  </a:cubicBezTo>
                  <a:cubicBezTo>
                    <a:pt x="234" y="2602"/>
                    <a:pt x="234" y="2569"/>
                    <a:pt x="201" y="2536"/>
                  </a:cubicBezTo>
                  <a:cubicBezTo>
                    <a:pt x="201" y="2502"/>
                    <a:pt x="201" y="2502"/>
                    <a:pt x="201" y="2502"/>
                  </a:cubicBezTo>
                  <a:lnTo>
                    <a:pt x="168" y="2502"/>
                  </a:lnTo>
                  <a:lnTo>
                    <a:pt x="34" y="2569"/>
                  </a:lnTo>
                  <a:cubicBezTo>
                    <a:pt x="34" y="2569"/>
                    <a:pt x="1" y="2569"/>
                    <a:pt x="1" y="2602"/>
                  </a:cubicBezTo>
                  <a:cubicBezTo>
                    <a:pt x="1" y="2636"/>
                    <a:pt x="1" y="2636"/>
                    <a:pt x="1" y="2669"/>
                  </a:cubicBezTo>
                  <a:cubicBezTo>
                    <a:pt x="1" y="2736"/>
                    <a:pt x="1" y="2836"/>
                    <a:pt x="34" y="2903"/>
                  </a:cubicBezTo>
                  <a:cubicBezTo>
                    <a:pt x="68" y="2936"/>
                    <a:pt x="101" y="3003"/>
                    <a:pt x="168" y="3036"/>
                  </a:cubicBezTo>
                  <a:cubicBezTo>
                    <a:pt x="215" y="3060"/>
                    <a:pt x="262" y="3083"/>
                    <a:pt x="309" y="3083"/>
                  </a:cubicBezTo>
                  <a:cubicBezTo>
                    <a:pt x="329" y="3083"/>
                    <a:pt x="348" y="3079"/>
                    <a:pt x="368" y="3069"/>
                  </a:cubicBezTo>
                  <a:cubicBezTo>
                    <a:pt x="468" y="3069"/>
                    <a:pt x="568" y="3036"/>
                    <a:pt x="635" y="2969"/>
                  </a:cubicBezTo>
                  <a:cubicBezTo>
                    <a:pt x="735" y="2936"/>
                    <a:pt x="802" y="2869"/>
                    <a:pt x="868" y="2769"/>
                  </a:cubicBezTo>
                  <a:cubicBezTo>
                    <a:pt x="968" y="2703"/>
                    <a:pt x="1035" y="2602"/>
                    <a:pt x="1068" y="2502"/>
                  </a:cubicBezTo>
                  <a:cubicBezTo>
                    <a:pt x="1135" y="2402"/>
                    <a:pt x="1168" y="2302"/>
                    <a:pt x="1202" y="2169"/>
                  </a:cubicBezTo>
                  <a:cubicBezTo>
                    <a:pt x="1235" y="2035"/>
                    <a:pt x="1269" y="1902"/>
                    <a:pt x="1269" y="1802"/>
                  </a:cubicBezTo>
                  <a:cubicBezTo>
                    <a:pt x="1269" y="1702"/>
                    <a:pt x="1235" y="1602"/>
                    <a:pt x="1235" y="1502"/>
                  </a:cubicBezTo>
                  <a:cubicBezTo>
                    <a:pt x="1202" y="1435"/>
                    <a:pt x="1168" y="1368"/>
                    <a:pt x="1102" y="1302"/>
                  </a:cubicBezTo>
                  <a:cubicBezTo>
                    <a:pt x="1068" y="1268"/>
                    <a:pt x="1002" y="1268"/>
                    <a:pt x="935" y="1268"/>
                  </a:cubicBezTo>
                  <a:cubicBezTo>
                    <a:pt x="835" y="1268"/>
                    <a:pt x="768" y="1302"/>
                    <a:pt x="701" y="1335"/>
                  </a:cubicBezTo>
                  <a:lnTo>
                    <a:pt x="1135" y="334"/>
                  </a:lnTo>
                  <a:cubicBezTo>
                    <a:pt x="1168" y="334"/>
                    <a:pt x="1168" y="301"/>
                    <a:pt x="1168" y="267"/>
                  </a:cubicBezTo>
                  <a:cubicBezTo>
                    <a:pt x="1168" y="234"/>
                    <a:pt x="1168" y="201"/>
                    <a:pt x="1168" y="201"/>
                  </a:cubicBezTo>
                  <a:lnTo>
                    <a:pt x="1168" y="67"/>
                  </a:lnTo>
                  <a:cubicBezTo>
                    <a:pt x="1168" y="34"/>
                    <a:pt x="1168" y="1"/>
                    <a:pt x="11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g1846b4bf37c_3_19751"/>
            <p:cNvSpPr/>
            <p:nvPr/>
          </p:nvSpPr>
          <p:spPr>
            <a:xfrm>
              <a:off x="3729500" y="3124850"/>
              <a:ext cx="381125" cy="230025"/>
            </a:xfrm>
            <a:custGeom>
              <a:avLst/>
              <a:gdLst/>
              <a:ahLst/>
              <a:cxnLst/>
              <a:rect l="l" t="t" r="r" b="b"/>
              <a:pathLst>
                <a:path w="15245" h="9201" extrusionOk="0">
                  <a:moveTo>
                    <a:pt x="15091" y="0"/>
                  </a:moveTo>
                  <a:cubicBezTo>
                    <a:pt x="15048" y="0"/>
                    <a:pt x="14998" y="15"/>
                    <a:pt x="14945" y="47"/>
                  </a:cubicBezTo>
                  <a:lnTo>
                    <a:pt x="301" y="8520"/>
                  </a:lnTo>
                  <a:cubicBezTo>
                    <a:pt x="134" y="8620"/>
                    <a:pt x="34" y="8820"/>
                    <a:pt x="1" y="9020"/>
                  </a:cubicBezTo>
                  <a:cubicBezTo>
                    <a:pt x="1" y="9133"/>
                    <a:pt x="62" y="9201"/>
                    <a:pt x="154" y="9201"/>
                  </a:cubicBezTo>
                  <a:cubicBezTo>
                    <a:pt x="197" y="9201"/>
                    <a:pt x="247" y="9186"/>
                    <a:pt x="301" y="9154"/>
                  </a:cubicBezTo>
                  <a:lnTo>
                    <a:pt x="14945" y="681"/>
                  </a:lnTo>
                  <a:cubicBezTo>
                    <a:pt x="15111" y="581"/>
                    <a:pt x="15245" y="381"/>
                    <a:pt x="15245" y="180"/>
                  </a:cubicBezTo>
                  <a:cubicBezTo>
                    <a:pt x="15245" y="67"/>
                    <a:pt x="15183" y="0"/>
                    <a:pt x="1509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g1846b4bf37c_3_19751"/>
            <p:cNvSpPr/>
            <p:nvPr/>
          </p:nvSpPr>
          <p:spPr>
            <a:xfrm>
              <a:off x="3729500" y="3044775"/>
              <a:ext cx="97600" cy="65750"/>
            </a:xfrm>
            <a:custGeom>
              <a:avLst/>
              <a:gdLst/>
              <a:ahLst/>
              <a:cxnLst/>
              <a:rect l="l" t="t" r="r" b="b"/>
              <a:pathLst>
                <a:path w="3904" h="2630" extrusionOk="0">
                  <a:moveTo>
                    <a:pt x="3750" y="1"/>
                  </a:moveTo>
                  <a:cubicBezTo>
                    <a:pt x="3707" y="1"/>
                    <a:pt x="3657" y="16"/>
                    <a:pt x="3603" y="48"/>
                  </a:cubicBezTo>
                  <a:lnTo>
                    <a:pt x="301" y="1949"/>
                  </a:lnTo>
                  <a:cubicBezTo>
                    <a:pt x="134" y="2049"/>
                    <a:pt x="34" y="2249"/>
                    <a:pt x="1" y="2449"/>
                  </a:cubicBezTo>
                  <a:cubicBezTo>
                    <a:pt x="1" y="2563"/>
                    <a:pt x="62" y="2630"/>
                    <a:pt x="154" y="2630"/>
                  </a:cubicBezTo>
                  <a:cubicBezTo>
                    <a:pt x="197" y="2630"/>
                    <a:pt x="247" y="2615"/>
                    <a:pt x="301" y="2583"/>
                  </a:cubicBezTo>
                  <a:lnTo>
                    <a:pt x="3603" y="682"/>
                  </a:lnTo>
                  <a:cubicBezTo>
                    <a:pt x="3770" y="581"/>
                    <a:pt x="3870" y="415"/>
                    <a:pt x="3903" y="181"/>
                  </a:cubicBezTo>
                  <a:cubicBezTo>
                    <a:pt x="3903" y="68"/>
                    <a:pt x="3842" y="1"/>
                    <a:pt x="37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g1846b4bf37c_3_19751"/>
            <p:cNvSpPr/>
            <p:nvPr/>
          </p:nvSpPr>
          <p:spPr>
            <a:xfrm>
              <a:off x="4279900" y="2526750"/>
              <a:ext cx="48375" cy="134800"/>
            </a:xfrm>
            <a:custGeom>
              <a:avLst/>
              <a:gdLst/>
              <a:ahLst/>
              <a:cxnLst/>
              <a:rect l="l" t="t" r="r" b="b"/>
              <a:pathLst>
                <a:path w="1935" h="5392" extrusionOk="0">
                  <a:moveTo>
                    <a:pt x="1109" y="1"/>
                  </a:moveTo>
                  <a:cubicBezTo>
                    <a:pt x="718" y="1"/>
                    <a:pt x="331" y="121"/>
                    <a:pt x="0" y="354"/>
                  </a:cubicBezTo>
                  <a:lnTo>
                    <a:pt x="0" y="5391"/>
                  </a:lnTo>
                  <a:lnTo>
                    <a:pt x="1935" y="187"/>
                  </a:lnTo>
                  <a:cubicBezTo>
                    <a:pt x="1671" y="62"/>
                    <a:pt x="1389" y="1"/>
                    <a:pt x="110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g1846b4bf37c_3_19751"/>
            <p:cNvSpPr/>
            <p:nvPr/>
          </p:nvSpPr>
          <p:spPr>
            <a:xfrm>
              <a:off x="4231525" y="2535600"/>
              <a:ext cx="48400" cy="126775"/>
            </a:xfrm>
            <a:custGeom>
              <a:avLst/>
              <a:gdLst/>
              <a:ahLst/>
              <a:cxnLst/>
              <a:rect l="l" t="t" r="r" b="b"/>
              <a:pathLst>
                <a:path w="1936" h="5071" extrusionOk="0">
                  <a:moveTo>
                    <a:pt x="1935" y="0"/>
                  </a:moveTo>
                  <a:cubicBezTo>
                    <a:pt x="1135" y="500"/>
                    <a:pt x="468" y="1234"/>
                    <a:pt x="1" y="2068"/>
                  </a:cubicBezTo>
                  <a:lnTo>
                    <a:pt x="1935" y="5070"/>
                  </a:lnTo>
                  <a:lnTo>
                    <a:pt x="1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g1846b4bf37c_3_19751"/>
            <p:cNvSpPr/>
            <p:nvPr/>
          </p:nvSpPr>
          <p:spPr>
            <a:xfrm>
              <a:off x="4201500" y="2587300"/>
              <a:ext cx="78425" cy="80900"/>
            </a:xfrm>
            <a:custGeom>
              <a:avLst/>
              <a:gdLst/>
              <a:ahLst/>
              <a:cxnLst/>
              <a:rect l="l" t="t" r="r" b="b"/>
              <a:pathLst>
                <a:path w="3137" h="3236" extrusionOk="0">
                  <a:moveTo>
                    <a:pt x="1202" y="0"/>
                  </a:moveTo>
                  <a:cubicBezTo>
                    <a:pt x="634" y="1001"/>
                    <a:pt x="234" y="2102"/>
                    <a:pt x="1" y="3236"/>
                  </a:cubicBezTo>
                  <a:lnTo>
                    <a:pt x="3136" y="3002"/>
                  </a:lnTo>
                  <a:lnTo>
                    <a:pt x="12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g1846b4bf37c_3_19751"/>
            <p:cNvSpPr/>
            <p:nvPr/>
          </p:nvSpPr>
          <p:spPr>
            <a:xfrm>
              <a:off x="4201500" y="2535600"/>
              <a:ext cx="78425" cy="132600"/>
            </a:xfrm>
            <a:custGeom>
              <a:avLst/>
              <a:gdLst/>
              <a:ahLst/>
              <a:cxnLst/>
              <a:rect l="l" t="t" r="r" b="b"/>
              <a:pathLst>
                <a:path w="3137" h="5304" extrusionOk="0">
                  <a:moveTo>
                    <a:pt x="3136" y="0"/>
                  </a:moveTo>
                  <a:cubicBezTo>
                    <a:pt x="2336" y="500"/>
                    <a:pt x="1669" y="1234"/>
                    <a:pt x="1202" y="2068"/>
                  </a:cubicBezTo>
                  <a:cubicBezTo>
                    <a:pt x="634" y="3069"/>
                    <a:pt x="234" y="4170"/>
                    <a:pt x="1" y="5304"/>
                  </a:cubicBezTo>
                  <a:lnTo>
                    <a:pt x="3136" y="5070"/>
                  </a:lnTo>
                  <a:lnTo>
                    <a:pt x="313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g1846b4bf37c_3_19751"/>
            <p:cNvSpPr/>
            <p:nvPr/>
          </p:nvSpPr>
          <p:spPr>
            <a:xfrm>
              <a:off x="4279900" y="2531425"/>
              <a:ext cx="77575" cy="130125"/>
            </a:xfrm>
            <a:custGeom>
              <a:avLst/>
              <a:gdLst/>
              <a:ahLst/>
              <a:cxnLst/>
              <a:rect l="l" t="t" r="r" b="b"/>
              <a:pathLst>
                <a:path w="3103" h="5205" extrusionOk="0">
                  <a:moveTo>
                    <a:pt x="1935" y="0"/>
                  </a:moveTo>
                  <a:lnTo>
                    <a:pt x="0" y="5204"/>
                  </a:lnTo>
                  <a:lnTo>
                    <a:pt x="3102" y="1835"/>
                  </a:lnTo>
                  <a:cubicBezTo>
                    <a:pt x="3002" y="1068"/>
                    <a:pt x="2569" y="401"/>
                    <a:pt x="19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g1846b4bf37c_3_19751"/>
            <p:cNvSpPr/>
            <p:nvPr/>
          </p:nvSpPr>
          <p:spPr>
            <a:xfrm>
              <a:off x="4197325" y="2661525"/>
              <a:ext cx="82600" cy="85075"/>
            </a:xfrm>
            <a:custGeom>
              <a:avLst/>
              <a:gdLst/>
              <a:ahLst/>
              <a:cxnLst/>
              <a:rect l="l" t="t" r="r" b="b"/>
              <a:pathLst>
                <a:path w="3304" h="3403" extrusionOk="0">
                  <a:moveTo>
                    <a:pt x="3303" y="0"/>
                  </a:moveTo>
                  <a:lnTo>
                    <a:pt x="168" y="234"/>
                  </a:lnTo>
                  <a:cubicBezTo>
                    <a:pt x="68" y="801"/>
                    <a:pt x="34" y="1368"/>
                    <a:pt x="34" y="1901"/>
                  </a:cubicBezTo>
                  <a:cubicBezTo>
                    <a:pt x="1" y="2402"/>
                    <a:pt x="68" y="2902"/>
                    <a:pt x="168" y="3402"/>
                  </a:cubicBezTo>
                  <a:lnTo>
                    <a:pt x="3303"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g1846b4bf37c_3_19751"/>
            <p:cNvSpPr/>
            <p:nvPr/>
          </p:nvSpPr>
          <p:spPr>
            <a:xfrm>
              <a:off x="4279900" y="2655675"/>
              <a:ext cx="78400" cy="80925"/>
            </a:xfrm>
            <a:custGeom>
              <a:avLst/>
              <a:gdLst/>
              <a:ahLst/>
              <a:cxnLst/>
              <a:rect l="l" t="t" r="r" b="b"/>
              <a:pathLst>
                <a:path w="3136" h="3237" extrusionOk="0">
                  <a:moveTo>
                    <a:pt x="3136" y="1"/>
                  </a:moveTo>
                  <a:lnTo>
                    <a:pt x="0" y="267"/>
                  </a:lnTo>
                  <a:lnTo>
                    <a:pt x="1935" y="3236"/>
                  </a:lnTo>
                  <a:cubicBezTo>
                    <a:pt x="2502" y="2235"/>
                    <a:pt x="2902" y="1135"/>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g1846b4bf37c_3_19751"/>
            <p:cNvSpPr/>
            <p:nvPr/>
          </p:nvSpPr>
          <p:spPr>
            <a:xfrm>
              <a:off x="4231525" y="2662350"/>
              <a:ext cx="48400" cy="134775"/>
            </a:xfrm>
            <a:custGeom>
              <a:avLst/>
              <a:gdLst/>
              <a:ahLst/>
              <a:cxnLst/>
              <a:rect l="l" t="t" r="r" b="b"/>
              <a:pathLst>
                <a:path w="1936" h="5391" extrusionOk="0">
                  <a:moveTo>
                    <a:pt x="1935" y="0"/>
                  </a:moveTo>
                  <a:lnTo>
                    <a:pt x="1" y="5204"/>
                  </a:lnTo>
                  <a:cubicBezTo>
                    <a:pt x="265" y="5329"/>
                    <a:pt x="547" y="5391"/>
                    <a:pt x="826" y="5391"/>
                  </a:cubicBezTo>
                  <a:cubicBezTo>
                    <a:pt x="1217" y="5391"/>
                    <a:pt x="1605" y="5271"/>
                    <a:pt x="1935" y="5037"/>
                  </a:cubicBezTo>
                  <a:lnTo>
                    <a:pt x="193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g1846b4bf37c_3_19751"/>
            <p:cNvSpPr/>
            <p:nvPr/>
          </p:nvSpPr>
          <p:spPr>
            <a:xfrm>
              <a:off x="4201500" y="2662350"/>
              <a:ext cx="78425" cy="130125"/>
            </a:xfrm>
            <a:custGeom>
              <a:avLst/>
              <a:gdLst/>
              <a:ahLst/>
              <a:cxnLst/>
              <a:rect l="l" t="t" r="r" b="b"/>
              <a:pathLst>
                <a:path w="3137" h="5205" extrusionOk="0">
                  <a:moveTo>
                    <a:pt x="3136" y="0"/>
                  </a:moveTo>
                  <a:lnTo>
                    <a:pt x="1" y="3369"/>
                  </a:lnTo>
                  <a:cubicBezTo>
                    <a:pt x="134" y="4103"/>
                    <a:pt x="568" y="4770"/>
                    <a:pt x="1202" y="5204"/>
                  </a:cubicBezTo>
                  <a:lnTo>
                    <a:pt x="3136"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g1846b4bf37c_3_19751"/>
            <p:cNvSpPr/>
            <p:nvPr/>
          </p:nvSpPr>
          <p:spPr>
            <a:xfrm>
              <a:off x="4279900" y="2578125"/>
              <a:ext cx="82575" cy="84250"/>
            </a:xfrm>
            <a:custGeom>
              <a:avLst/>
              <a:gdLst/>
              <a:ahLst/>
              <a:cxnLst/>
              <a:rect l="l" t="t" r="r" b="b"/>
              <a:pathLst>
                <a:path w="3303" h="3370" extrusionOk="0">
                  <a:moveTo>
                    <a:pt x="3136" y="0"/>
                  </a:moveTo>
                  <a:lnTo>
                    <a:pt x="0" y="3369"/>
                  </a:lnTo>
                  <a:lnTo>
                    <a:pt x="3136" y="3136"/>
                  </a:lnTo>
                  <a:cubicBezTo>
                    <a:pt x="3236" y="2569"/>
                    <a:pt x="3303" y="2002"/>
                    <a:pt x="3303" y="1468"/>
                  </a:cubicBezTo>
                  <a:cubicBezTo>
                    <a:pt x="3303" y="968"/>
                    <a:pt x="3236" y="467"/>
                    <a:pt x="313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g1846b4bf37c_3_19751"/>
            <p:cNvSpPr/>
            <p:nvPr/>
          </p:nvSpPr>
          <p:spPr>
            <a:xfrm>
              <a:off x="4279900" y="2662350"/>
              <a:ext cx="48375" cy="125950"/>
            </a:xfrm>
            <a:custGeom>
              <a:avLst/>
              <a:gdLst/>
              <a:ahLst/>
              <a:cxnLst/>
              <a:rect l="l" t="t" r="r" b="b"/>
              <a:pathLst>
                <a:path w="1935" h="5038" extrusionOk="0">
                  <a:moveTo>
                    <a:pt x="0" y="0"/>
                  </a:moveTo>
                  <a:lnTo>
                    <a:pt x="0" y="5037"/>
                  </a:lnTo>
                  <a:cubicBezTo>
                    <a:pt x="801" y="4537"/>
                    <a:pt x="1468" y="3803"/>
                    <a:pt x="1935" y="2969"/>
                  </a:cubicBez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g1846b4bf37c_3_19751"/>
            <p:cNvSpPr/>
            <p:nvPr/>
          </p:nvSpPr>
          <p:spPr>
            <a:xfrm>
              <a:off x="4231525" y="2804600"/>
              <a:ext cx="96750" cy="65775"/>
            </a:xfrm>
            <a:custGeom>
              <a:avLst/>
              <a:gdLst/>
              <a:ahLst/>
              <a:cxnLst/>
              <a:rect l="l" t="t" r="r" b="b"/>
              <a:pathLst>
                <a:path w="3870" h="2631" extrusionOk="0">
                  <a:moveTo>
                    <a:pt x="3717" y="1"/>
                  </a:moveTo>
                  <a:cubicBezTo>
                    <a:pt x="3673" y="1"/>
                    <a:pt x="3623" y="16"/>
                    <a:pt x="3570" y="48"/>
                  </a:cubicBezTo>
                  <a:lnTo>
                    <a:pt x="301" y="1949"/>
                  </a:lnTo>
                  <a:cubicBezTo>
                    <a:pt x="134" y="2049"/>
                    <a:pt x="1" y="2216"/>
                    <a:pt x="1" y="2450"/>
                  </a:cubicBezTo>
                  <a:cubicBezTo>
                    <a:pt x="1" y="2563"/>
                    <a:pt x="62" y="2630"/>
                    <a:pt x="154" y="2630"/>
                  </a:cubicBezTo>
                  <a:cubicBezTo>
                    <a:pt x="197" y="2630"/>
                    <a:pt x="247" y="2615"/>
                    <a:pt x="301" y="2583"/>
                  </a:cubicBezTo>
                  <a:lnTo>
                    <a:pt x="3570" y="682"/>
                  </a:lnTo>
                  <a:cubicBezTo>
                    <a:pt x="3737" y="582"/>
                    <a:pt x="3870" y="381"/>
                    <a:pt x="3870" y="181"/>
                  </a:cubicBezTo>
                  <a:cubicBezTo>
                    <a:pt x="3870" y="68"/>
                    <a:pt x="3808" y="1"/>
                    <a:pt x="37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g1846b4bf37c_3_19751"/>
            <p:cNvSpPr/>
            <p:nvPr/>
          </p:nvSpPr>
          <p:spPr>
            <a:xfrm>
              <a:off x="4213175" y="2843000"/>
              <a:ext cx="133450" cy="87375"/>
            </a:xfrm>
            <a:custGeom>
              <a:avLst/>
              <a:gdLst/>
              <a:ahLst/>
              <a:cxnLst/>
              <a:rect l="l" t="t" r="r" b="b"/>
              <a:pathLst>
                <a:path w="5338" h="3495" extrusionOk="0">
                  <a:moveTo>
                    <a:pt x="5180" y="0"/>
                  </a:moveTo>
                  <a:cubicBezTo>
                    <a:pt x="5138" y="0"/>
                    <a:pt x="5089" y="15"/>
                    <a:pt x="5038" y="46"/>
                  </a:cubicBezTo>
                  <a:lnTo>
                    <a:pt x="301" y="2782"/>
                  </a:lnTo>
                  <a:cubicBezTo>
                    <a:pt x="134" y="2882"/>
                    <a:pt x="34" y="3082"/>
                    <a:pt x="1" y="3282"/>
                  </a:cubicBezTo>
                  <a:cubicBezTo>
                    <a:pt x="1" y="3420"/>
                    <a:pt x="64" y="3495"/>
                    <a:pt x="159" y="3495"/>
                  </a:cubicBezTo>
                  <a:cubicBezTo>
                    <a:pt x="201" y="3495"/>
                    <a:pt x="249" y="3480"/>
                    <a:pt x="301" y="3449"/>
                  </a:cubicBezTo>
                  <a:lnTo>
                    <a:pt x="5038" y="713"/>
                  </a:lnTo>
                  <a:cubicBezTo>
                    <a:pt x="5204" y="580"/>
                    <a:pt x="5338" y="413"/>
                    <a:pt x="5338" y="213"/>
                  </a:cubicBezTo>
                  <a:cubicBezTo>
                    <a:pt x="5338" y="75"/>
                    <a:pt x="5274" y="0"/>
                    <a:pt x="51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g1846b4bf37c_3_19751"/>
            <p:cNvSpPr/>
            <p:nvPr/>
          </p:nvSpPr>
          <p:spPr>
            <a:xfrm>
              <a:off x="4213175" y="2891875"/>
              <a:ext cx="133450" cy="86900"/>
            </a:xfrm>
            <a:custGeom>
              <a:avLst/>
              <a:gdLst/>
              <a:ahLst/>
              <a:cxnLst/>
              <a:rect l="l" t="t" r="r" b="b"/>
              <a:pathLst>
                <a:path w="5338" h="3476" extrusionOk="0">
                  <a:moveTo>
                    <a:pt x="5158" y="0"/>
                  </a:moveTo>
                  <a:cubicBezTo>
                    <a:pt x="5122" y="0"/>
                    <a:pt x="5081" y="9"/>
                    <a:pt x="5038" y="26"/>
                  </a:cubicBezTo>
                  <a:lnTo>
                    <a:pt x="301" y="2795"/>
                  </a:lnTo>
                  <a:cubicBezTo>
                    <a:pt x="134" y="2895"/>
                    <a:pt x="34" y="3095"/>
                    <a:pt x="1" y="3295"/>
                  </a:cubicBezTo>
                  <a:cubicBezTo>
                    <a:pt x="1" y="3408"/>
                    <a:pt x="62" y="3475"/>
                    <a:pt x="154" y="3475"/>
                  </a:cubicBezTo>
                  <a:cubicBezTo>
                    <a:pt x="197" y="3475"/>
                    <a:pt x="247" y="3461"/>
                    <a:pt x="301" y="3428"/>
                  </a:cubicBezTo>
                  <a:lnTo>
                    <a:pt x="5038" y="693"/>
                  </a:lnTo>
                  <a:cubicBezTo>
                    <a:pt x="5204" y="593"/>
                    <a:pt x="5338" y="393"/>
                    <a:pt x="5338" y="193"/>
                  </a:cubicBezTo>
                  <a:cubicBezTo>
                    <a:pt x="5338" y="69"/>
                    <a:pt x="5264" y="0"/>
                    <a:pt x="51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g1846b4bf37c_3_19751"/>
            <p:cNvSpPr/>
            <p:nvPr/>
          </p:nvSpPr>
          <p:spPr>
            <a:xfrm>
              <a:off x="4213175" y="2941375"/>
              <a:ext cx="133450" cy="86900"/>
            </a:xfrm>
            <a:custGeom>
              <a:avLst/>
              <a:gdLst/>
              <a:ahLst/>
              <a:cxnLst/>
              <a:rect l="l" t="t" r="r" b="b"/>
              <a:pathLst>
                <a:path w="5338" h="3476" extrusionOk="0">
                  <a:moveTo>
                    <a:pt x="5184" y="0"/>
                  </a:moveTo>
                  <a:cubicBezTo>
                    <a:pt x="5141" y="0"/>
                    <a:pt x="5091" y="15"/>
                    <a:pt x="5038" y="47"/>
                  </a:cubicBezTo>
                  <a:lnTo>
                    <a:pt x="301" y="2783"/>
                  </a:lnTo>
                  <a:cubicBezTo>
                    <a:pt x="134" y="2883"/>
                    <a:pt x="34" y="3083"/>
                    <a:pt x="1" y="3283"/>
                  </a:cubicBezTo>
                  <a:cubicBezTo>
                    <a:pt x="1" y="3407"/>
                    <a:pt x="74" y="3475"/>
                    <a:pt x="180" y="3475"/>
                  </a:cubicBezTo>
                  <a:cubicBezTo>
                    <a:pt x="217" y="3475"/>
                    <a:pt x="258" y="3467"/>
                    <a:pt x="301" y="3450"/>
                  </a:cubicBezTo>
                  <a:lnTo>
                    <a:pt x="5038" y="681"/>
                  </a:lnTo>
                  <a:cubicBezTo>
                    <a:pt x="5204" y="581"/>
                    <a:pt x="5338" y="414"/>
                    <a:pt x="5338" y="181"/>
                  </a:cubicBezTo>
                  <a:cubicBezTo>
                    <a:pt x="5338" y="68"/>
                    <a:pt x="5276" y="0"/>
                    <a:pt x="518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g1846b4bf37c_3_19751"/>
            <p:cNvSpPr/>
            <p:nvPr/>
          </p:nvSpPr>
          <p:spPr>
            <a:xfrm>
              <a:off x="4575950" y="2355125"/>
              <a:ext cx="48375" cy="134625"/>
            </a:xfrm>
            <a:custGeom>
              <a:avLst/>
              <a:gdLst/>
              <a:ahLst/>
              <a:cxnLst/>
              <a:rect l="l" t="t" r="r" b="b"/>
              <a:pathLst>
                <a:path w="1935" h="5385" extrusionOk="0">
                  <a:moveTo>
                    <a:pt x="1103" y="1"/>
                  </a:moveTo>
                  <a:cubicBezTo>
                    <a:pt x="725" y="1"/>
                    <a:pt x="341" y="120"/>
                    <a:pt x="0" y="348"/>
                  </a:cubicBezTo>
                  <a:lnTo>
                    <a:pt x="0" y="5384"/>
                  </a:lnTo>
                  <a:lnTo>
                    <a:pt x="1935" y="214"/>
                  </a:lnTo>
                  <a:cubicBezTo>
                    <a:pt x="1675" y="70"/>
                    <a:pt x="1391" y="1"/>
                    <a:pt x="11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g1846b4bf37c_3_19751"/>
            <p:cNvSpPr/>
            <p:nvPr/>
          </p:nvSpPr>
          <p:spPr>
            <a:xfrm>
              <a:off x="4528400" y="2363800"/>
              <a:ext cx="47575" cy="125950"/>
            </a:xfrm>
            <a:custGeom>
              <a:avLst/>
              <a:gdLst/>
              <a:ahLst/>
              <a:cxnLst/>
              <a:rect l="l" t="t" r="r" b="b"/>
              <a:pathLst>
                <a:path w="1903" h="5038" extrusionOk="0">
                  <a:moveTo>
                    <a:pt x="1902" y="1"/>
                  </a:moveTo>
                  <a:cubicBezTo>
                    <a:pt x="1101" y="501"/>
                    <a:pt x="434" y="1235"/>
                    <a:pt x="1" y="2069"/>
                  </a:cubicBezTo>
                  <a:lnTo>
                    <a:pt x="1902" y="5037"/>
                  </a:lnTo>
                  <a:lnTo>
                    <a:pt x="19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g1846b4bf37c_3_19751"/>
            <p:cNvSpPr/>
            <p:nvPr/>
          </p:nvSpPr>
          <p:spPr>
            <a:xfrm>
              <a:off x="4498375" y="2415500"/>
              <a:ext cx="78425" cy="80925"/>
            </a:xfrm>
            <a:custGeom>
              <a:avLst/>
              <a:gdLst/>
              <a:ahLst/>
              <a:cxnLst/>
              <a:rect l="l" t="t" r="r" b="b"/>
              <a:pathLst>
                <a:path w="3137" h="3237" extrusionOk="0">
                  <a:moveTo>
                    <a:pt x="1202" y="1"/>
                  </a:moveTo>
                  <a:cubicBezTo>
                    <a:pt x="601" y="1001"/>
                    <a:pt x="201" y="2102"/>
                    <a:pt x="1" y="3236"/>
                  </a:cubicBezTo>
                  <a:lnTo>
                    <a:pt x="3136" y="3003"/>
                  </a:lnTo>
                  <a:lnTo>
                    <a:pt x="1202"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g1846b4bf37c_3_19751"/>
            <p:cNvSpPr/>
            <p:nvPr/>
          </p:nvSpPr>
          <p:spPr>
            <a:xfrm>
              <a:off x="4576775" y="2360475"/>
              <a:ext cx="77575" cy="130100"/>
            </a:xfrm>
            <a:custGeom>
              <a:avLst/>
              <a:gdLst/>
              <a:ahLst/>
              <a:cxnLst/>
              <a:rect l="l" t="t" r="r" b="b"/>
              <a:pathLst>
                <a:path w="3103" h="5204" extrusionOk="0">
                  <a:moveTo>
                    <a:pt x="1902" y="0"/>
                  </a:moveTo>
                  <a:lnTo>
                    <a:pt x="0" y="5204"/>
                  </a:lnTo>
                  <a:lnTo>
                    <a:pt x="3103" y="1835"/>
                  </a:lnTo>
                  <a:cubicBezTo>
                    <a:pt x="3003" y="1068"/>
                    <a:pt x="2569" y="400"/>
                    <a:pt x="1902"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g1846b4bf37c_3_19751"/>
            <p:cNvSpPr/>
            <p:nvPr/>
          </p:nvSpPr>
          <p:spPr>
            <a:xfrm>
              <a:off x="4494225" y="2489725"/>
              <a:ext cx="82575" cy="85075"/>
            </a:xfrm>
            <a:custGeom>
              <a:avLst/>
              <a:gdLst/>
              <a:ahLst/>
              <a:cxnLst/>
              <a:rect l="l" t="t" r="r" b="b"/>
              <a:pathLst>
                <a:path w="3303" h="3403" extrusionOk="0">
                  <a:moveTo>
                    <a:pt x="3302" y="0"/>
                  </a:moveTo>
                  <a:lnTo>
                    <a:pt x="167" y="234"/>
                  </a:lnTo>
                  <a:cubicBezTo>
                    <a:pt x="67" y="801"/>
                    <a:pt x="0" y="1368"/>
                    <a:pt x="0" y="1902"/>
                  </a:cubicBezTo>
                  <a:cubicBezTo>
                    <a:pt x="0" y="2402"/>
                    <a:pt x="67" y="2903"/>
                    <a:pt x="167" y="3403"/>
                  </a:cubicBezTo>
                  <a:lnTo>
                    <a:pt x="33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g1846b4bf37c_3_19751"/>
            <p:cNvSpPr/>
            <p:nvPr/>
          </p:nvSpPr>
          <p:spPr>
            <a:xfrm>
              <a:off x="4575950" y="2483875"/>
              <a:ext cx="78400" cy="80925"/>
            </a:xfrm>
            <a:custGeom>
              <a:avLst/>
              <a:gdLst/>
              <a:ahLst/>
              <a:cxnLst/>
              <a:rect l="l" t="t" r="r" b="b"/>
              <a:pathLst>
                <a:path w="3136" h="3237" extrusionOk="0">
                  <a:moveTo>
                    <a:pt x="3136" y="1"/>
                  </a:moveTo>
                  <a:lnTo>
                    <a:pt x="0" y="234"/>
                  </a:lnTo>
                  <a:lnTo>
                    <a:pt x="1935" y="3237"/>
                  </a:lnTo>
                  <a:cubicBezTo>
                    <a:pt x="2535" y="2236"/>
                    <a:pt x="2935" y="1135"/>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g1846b4bf37c_3_19751"/>
            <p:cNvSpPr/>
            <p:nvPr/>
          </p:nvSpPr>
          <p:spPr>
            <a:xfrm>
              <a:off x="4528400" y="2489725"/>
              <a:ext cx="47575" cy="135625"/>
            </a:xfrm>
            <a:custGeom>
              <a:avLst/>
              <a:gdLst/>
              <a:ahLst/>
              <a:cxnLst/>
              <a:rect l="l" t="t" r="r" b="b"/>
              <a:pathLst>
                <a:path w="1903" h="5425" extrusionOk="0">
                  <a:moveTo>
                    <a:pt x="1902" y="0"/>
                  </a:moveTo>
                  <a:lnTo>
                    <a:pt x="1" y="5238"/>
                  </a:lnTo>
                  <a:cubicBezTo>
                    <a:pt x="251" y="5363"/>
                    <a:pt x="525" y="5424"/>
                    <a:pt x="800" y="5424"/>
                  </a:cubicBezTo>
                  <a:cubicBezTo>
                    <a:pt x="1184" y="5424"/>
                    <a:pt x="1571" y="5304"/>
                    <a:pt x="1902" y="5071"/>
                  </a:cubicBezTo>
                  <a:lnTo>
                    <a:pt x="1902"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g1846b4bf37c_3_19751"/>
            <p:cNvSpPr/>
            <p:nvPr/>
          </p:nvSpPr>
          <p:spPr>
            <a:xfrm>
              <a:off x="4498375" y="2490550"/>
              <a:ext cx="78425" cy="130125"/>
            </a:xfrm>
            <a:custGeom>
              <a:avLst/>
              <a:gdLst/>
              <a:ahLst/>
              <a:cxnLst/>
              <a:rect l="l" t="t" r="r" b="b"/>
              <a:pathLst>
                <a:path w="3137" h="5205" extrusionOk="0">
                  <a:moveTo>
                    <a:pt x="3136" y="1"/>
                  </a:moveTo>
                  <a:lnTo>
                    <a:pt x="1" y="3370"/>
                  </a:lnTo>
                  <a:cubicBezTo>
                    <a:pt x="134" y="4104"/>
                    <a:pt x="568" y="4771"/>
                    <a:pt x="1202" y="5205"/>
                  </a:cubicBezTo>
                  <a:lnTo>
                    <a:pt x="3136"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g1846b4bf37c_3_19751"/>
            <p:cNvSpPr/>
            <p:nvPr/>
          </p:nvSpPr>
          <p:spPr>
            <a:xfrm>
              <a:off x="4494225" y="2363800"/>
              <a:ext cx="81750" cy="256875"/>
            </a:xfrm>
            <a:custGeom>
              <a:avLst/>
              <a:gdLst/>
              <a:ahLst/>
              <a:cxnLst/>
              <a:rect l="l" t="t" r="r" b="b"/>
              <a:pathLst>
                <a:path w="3270" h="10275" extrusionOk="0">
                  <a:moveTo>
                    <a:pt x="3269" y="1"/>
                  </a:moveTo>
                  <a:cubicBezTo>
                    <a:pt x="2468" y="501"/>
                    <a:pt x="1801" y="1235"/>
                    <a:pt x="1368" y="2069"/>
                  </a:cubicBezTo>
                  <a:cubicBezTo>
                    <a:pt x="767" y="3069"/>
                    <a:pt x="367" y="4170"/>
                    <a:pt x="167" y="5304"/>
                  </a:cubicBezTo>
                  <a:cubicBezTo>
                    <a:pt x="67" y="5838"/>
                    <a:pt x="0" y="6405"/>
                    <a:pt x="0" y="6972"/>
                  </a:cubicBezTo>
                  <a:cubicBezTo>
                    <a:pt x="0" y="7473"/>
                    <a:pt x="67" y="7940"/>
                    <a:pt x="167" y="8440"/>
                  </a:cubicBezTo>
                  <a:cubicBezTo>
                    <a:pt x="300" y="9174"/>
                    <a:pt x="734" y="9841"/>
                    <a:pt x="1368" y="10275"/>
                  </a:cubicBezTo>
                  <a:lnTo>
                    <a:pt x="3269" y="5037"/>
                  </a:lnTo>
                  <a:lnTo>
                    <a:pt x="326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g1846b4bf37c_3_19751"/>
            <p:cNvSpPr/>
            <p:nvPr/>
          </p:nvSpPr>
          <p:spPr>
            <a:xfrm>
              <a:off x="4575950" y="2406325"/>
              <a:ext cx="82575" cy="84250"/>
            </a:xfrm>
            <a:custGeom>
              <a:avLst/>
              <a:gdLst/>
              <a:ahLst/>
              <a:cxnLst/>
              <a:rect l="l" t="t" r="r" b="b"/>
              <a:pathLst>
                <a:path w="3303" h="3370" extrusionOk="0">
                  <a:moveTo>
                    <a:pt x="3136" y="1"/>
                  </a:moveTo>
                  <a:lnTo>
                    <a:pt x="0" y="3370"/>
                  </a:lnTo>
                  <a:lnTo>
                    <a:pt x="3136" y="3136"/>
                  </a:lnTo>
                  <a:cubicBezTo>
                    <a:pt x="3236" y="2603"/>
                    <a:pt x="3302" y="2036"/>
                    <a:pt x="3302" y="1468"/>
                  </a:cubicBezTo>
                  <a:cubicBezTo>
                    <a:pt x="3302" y="968"/>
                    <a:pt x="3269" y="468"/>
                    <a:pt x="313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g1846b4bf37c_3_19751"/>
            <p:cNvSpPr/>
            <p:nvPr/>
          </p:nvSpPr>
          <p:spPr>
            <a:xfrm>
              <a:off x="4576775" y="2489725"/>
              <a:ext cx="47550" cy="126775"/>
            </a:xfrm>
            <a:custGeom>
              <a:avLst/>
              <a:gdLst/>
              <a:ahLst/>
              <a:cxnLst/>
              <a:rect l="l" t="t" r="r" b="b"/>
              <a:pathLst>
                <a:path w="1902" h="5071" extrusionOk="0">
                  <a:moveTo>
                    <a:pt x="0" y="0"/>
                  </a:moveTo>
                  <a:lnTo>
                    <a:pt x="0" y="5071"/>
                  </a:lnTo>
                  <a:cubicBezTo>
                    <a:pt x="801" y="4570"/>
                    <a:pt x="1468" y="3837"/>
                    <a:pt x="1902" y="3003"/>
                  </a:cubicBezTo>
                  <a:lnTo>
                    <a:pt x="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g1846b4bf37c_3_19751"/>
            <p:cNvSpPr/>
            <p:nvPr/>
          </p:nvSpPr>
          <p:spPr>
            <a:xfrm>
              <a:off x="4527575" y="2633350"/>
              <a:ext cx="97600" cy="66025"/>
            </a:xfrm>
            <a:custGeom>
              <a:avLst/>
              <a:gdLst/>
              <a:ahLst/>
              <a:cxnLst/>
              <a:rect l="l" t="t" r="r" b="b"/>
              <a:pathLst>
                <a:path w="3904" h="2641" extrusionOk="0">
                  <a:moveTo>
                    <a:pt x="3724" y="1"/>
                  </a:moveTo>
                  <a:cubicBezTo>
                    <a:pt x="3687" y="1"/>
                    <a:pt x="3646" y="9"/>
                    <a:pt x="3603" y="26"/>
                  </a:cubicBezTo>
                  <a:lnTo>
                    <a:pt x="301" y="1928"/>
                  </a:lnTo>
                  <a:cubicBezTo>
                    <a:pt x="134" y="2061"/>
                    <a:pt x="34" y="2228"/>
                    <a:pt x="0" y="2428"/>
                  </a:cubicBezTo>
                  <a:cubicBezTo>
                    <a:pt x="0" y="2566"/>
                    <a:pt x="64" y="2641"/>
                    <a:pt x="158" y="2641"/>
                  </a:cubicBezTo>
                  <a:cubicBezTo>
                    <a:pt x="200" y="2641"/>
                    <a:pt x="249" y="2626"/>
                    <a:pt x="301" y="2595"/>
                  </a:cubicBezTo>
                  <a:lnTo>
                    <a:pt x="3603" y="693"/>
                  </a:lnTo>
                  <a:cubicBezTo>
                    <a:pt x="3770" y="593"/>
                    <a:pt x="3870" y="393"/>
                    <a:pt x="3903" y="193"/>
                  </a:cubicBezTo>
                  <a:cubicBezTo>
                    <a:pt x="3903" y="69"/>
                    <a:pt x="3830" y="1"/>
                    <a:pt x="37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g1846b4bf37c_3_19751"/>
            <p:cNvSpPr/>
            <p:nvPr/>
          </p:nvSpPr>
          <p:spPr>
            <a:xfrm>
              <a:off x="4510050" y="2671725"/>
              <a:ext cx="132625" cy="86900"/>
            </a:xfrm>
            <a:custGeom>
              <a:avLst/>
              <a:gdLst/>
              <a:ahLst/>
              <a:cxnLst/>
              <a:rect l="l" t="t" r="r" b="b"/>
              <a:pathLst>
                <a:path w="5305" h="3476" extrusionOk="0">
                  <a:moveTo>
                    <a:pt x="5125" y="0"/>
                  </a:moveTo>
                  <a:cubicBezTo>
                    <a:pt x="5088" y="0"/>
                    <a:pt x="5047" y="8"/>
                    <a:pt x="5004" y="26"/>
                  </a:cubicBezTo>
                  <a:lnTo>
                    <a:pt x="301" y="2794"/>
                  </a:lnTo>
                  <a:cubicBezTo>
                    <a:pt x="134" y="2894"/>
                    <a:pt x="1" y="3095"/>
                    <a:pt x="1" y="3295"/>
                  </a:cubicBezTo>
                  <a:cubicBezTo>
                    <a:pt x="1" y="3408"/>
                    <a:pt x="62" y="3475"/>
                    <a:pt x="154" y="3475"/>
                  </a:cubicBezTo>
                  <a:cubicBezTo>
                    <a:pt x="198" y="3475"/>
                    <a:pt x="248" y="3460"/>
                    <a:pt x="301" y="3428"/>
                  </a:cubicBezTo>
                  <a:lnTo>
                    <a:pt x="5004" y="693"/>
                  </a:lnTo>
                  <a:cubicBezTo>
                    <a:pt x="5205" y="593"/>
                    <a:pt x="5305" y="393"/>
                    <a:pt x="5305" y="192"/>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g1846b4bf37c_3_19751"/>
            <p:cNvSpPr/>
            <p:nvPr/>
          </p:nvSpPr>
          <p:spPr>
            <a:xfrm>
              <a:off x="4510050" y="2720925"/>
              <a:ext cx="132625" cy="86900"/>
            </a:xfrm>
            <a:custGeom>
              <a:avLst/>
              <a:gdLst/>
              <a:ahLst/>
              <a:cxnLst/>
              <a:rect l="l" t="t" r="r" b="b"/>
              <a:pathLst>
                <a:path w="5305" h="3476" extrusionOk="0">
                  <a:moveTo>
                    <a:pt x="5125" y="0"/>
                  </a:moveTo>
                  <a:cubicBezTo>
                    <a:pt x="5088" y="0"/>
                    <a:pt x="5047" y="9"/>
                    <a:pt x="5004" y="26"/>
                  </a:cubicBezTo>
                  <a:lnTo>
                    <a:pt x="301" y="2794"/>
                  </a:lnTo>
                  <a:cubicBezTo>
                    <a:pt x="134" y="2894"/>
                    <a:pt x="1" y="3061"/>
                    <a:pt x="1" y="3295"/>
                  </a:cubicBezTo>
                  <a:cubicBezTo>
                    <a:pt x="1" y="3408"/>
                    <a:pt x="62" y="3475"/>
                    <a:pt x="154" y="3475"/>
                  </a:cubicBezTo>
                  <a:cubicBezTo>
                    <a:pt x="198" y="3475"/>
                    <a:pt x="248" y="3460"/>
                    <a:pt x="301" y="3428"/>
                  </a:cubicBezTo>
                  <a:lnTo>
                    <a:pt x="5004" y="693"/>
                  </a:lnTo>
                  <a:cubicBezTo>
                    <a:pt x="5205" y="593"/>
                    <a:pt x="5305" y="393"/>
                    <a:pt x="5305" y="193"/>
                  </a:cubicBezTo>
                  <a:cubicBezTo>
                    <a:pt x="5305" y="69"/>
                    <a:pt x="5231" y="0"/>
                    <a:pt x="51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g1846b4bf37c_3_19751"/>
            <p:cNvSpPr/>
            <p:nvPr/>
          </p:nvSpPr>
          <p:spPr>
            <a:xfrm>
              <a:off x="4510050" y="2770425"/>
              <a:ext cx="132625" cy="86600"/>
            </a:xfrm>
            <a:custGeom>
              <a:avLst/>
              <a:gdLst/>
              <a:ahLst/>
              <a:cxnLst/>
              <a:rect l="l" t="t" r="r" b="b"/>
              <a:pathLst>
                <a:path w="5305" h="3464" extrusionOk="0">
                  <a:moveTo>
                    <a:pt x="5151" y="0"/>
                  </a:moveTo>
                  <a:cubicBezTo>
                    <a:pt x="5108" y="0"/>
                    <a:pt x="5058" y="15"/>
                    <a:pt x="5004" y="47"/>
                  </a:cubicBezTo>
                  <a:lnTo>
                    <a:pt x="301" y="2749"/>
                  </a:lnTo>
                  <a:cubicBezTo>
                    <a:pt x="101" y="2883"/>
                    <a:pt x="1" y="3049"/>
                    <a:pt x="1" y="3283"/>
                  </a:cubicBezTo>
                  <a:cubicBezTo>
                    <a:pt x="1" y="3396"/>
                    <a:pt x="62" y="3463"/>
                    <a:pt x="154" y="3463"/>
                  </a:cubicBezTo>
                  <a:cubicBezTo>
                    <a:pt x="198" y="3463"/>
                    <a:pt x="248" y="3448"/>
                    <a:pt x="301" y="3416"/>
                  </a:cubicBezTo>
                  <a:lnTo>
                    <a:pt x="5004" y="681"/>
                  </a:lnTo>
                  <a:cubicBezTo>
                    <a:pt x="5205" y="581"/>
                    <a:pt x="5305" y="381"/>
                    <a:pt x="5305" y="181"/>
                  </a:cubicBezTo>
                  <a:cubicBezTo>
                    <a:pt x="5305" y="67"/>
                    <a:pt x="5243" y="0"/>
                    <a:pt x="51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g1846b4bf37c_3_19751"/>
            <p:cNvSpPr/>
            <p:nvPr/>
          </p:nvSpPr>
          <p:spPr>
            <a:xfrm>
              <a:off x="3869600" y="3939900"/>
              <a:ext cx="705525" cy="449050"/>
            </a:xfrm>
            <a:custGeom>
              <a:avLst/>
              <a:gdLst/>
              <a:ahLst/>
              <a:cxnLst/>
              <a:rect l="l" t="t" r="r" b="b"/>
              <a:pathLst>
                <a:path w="28221" h="17962" extrusionOk="0">
                  <a:moveTo>
                    <a:pt x="24674" y="1"/>
                  </a:moveTo>
                  <a:cubicBezTo>
                    <a:pt x="24459" y="1"/>
                    <a:pt x="24262" y="46"/>
                    <a:pt x="24084" y="135"/>
                  </a:cubicBezTo>
                  <a:cubicBezTo>
                    <a:pt x="21282" y="1536"/>
                    <a:pt x="1702" y="14112"/>
                    <a:pt x="434" y="14712"/>
                  </a:cubicBezTo>
                  <a:cubicBezTo>
                    <a:pt x="167" y="14879"/>
                    <a:pt x="1" y="15213"/>
                    <a:pt x="1" y="15546"/>
                  </a:cubicBezTo>
                  <a:cubicBezTo>
                    <a:pt x="34" y="16413"/>
                    <a:pt x="468" y="17247"/>
                    <a:pt x="1201" y="17781"/>
                  </a:cubicBezTo>
                  <a:cubicBezTo>
                    <a:pt x="1362" y="17901"/>
                    <a:pt x="1546" y="17961"/>
                    <a:pt x="1732" y="17961"/>
                  </a:cubicBezTo>
                  <a:cubicBezTo>
                    <a:pt x="1857" y="17961"/>
                    <a:pt x="1982" y="17935"/>
                    <a:pt x="2102" y="17881"/>
                  </a:cubicBezTo>
                  <a:cubicBezTo>
                    <a:pt x="4070" y="16780"/>
                    <a:pt x="23451" y="8541"/>
                    <a:pt x="27387" y="6440"/>
                  </a:cubicBezTo>
                  <a:cubicBezTo>
                    <a:pt x="27887" y="6173"/>
                    <a:pt x="28187" y="5639"/>
                    <a:pt x="28221" y="4838"/>
                  </a:cubicBezTo>
                  <a:cubicBezTo>
                    <a:pt x="28187" y="3037"/>
                    <a:pt x="27287" y="1403"/>
                    <a:pt x="25852" y="369"/>
                  </a:cubicBezTo>
                  <a:cubicBezTo>
                    <a:pt x="25419" y="121"/>
                    <a:pt x="25023" y="1"/>
                    <a:pt x="2467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g1846b4bf37c_3_19751"/>
            <p:cNvSpPr/>
            <p:nvPr/>
          </p:nvSpPr>
          <p:spPr>
            <a:xfrm>
              <a:off x="3870425" y="3939900"/>
              <a:ext cx="684700" cy="412025"/>
            </a:xfrm>
            <a:custGeom>
              <a:avLst/>
              <a:gdLst/>
              <a:ahLst/>
              <a:cxnLst/>
              <a:rect l="l" t="t" r="r" b="b"/>
              <a:pathLst>
                <a:path w="27388" h="16481" extrusionOk="0">
                  <a:moveTo>
                    <a:pt x="24641" y="1"/>
                  </a:moveTo>
                  <a:cubicBezTo>
                    <a:pt x="24426" y="1"/>
                    <a:pt x="24229" y="46"/>
                    <a:pt x="24051" y="135"/>
                  </a:cubicBezTo>
                  <a:lnTo>
                    <a:pt x="23985" y="168"/>
                  </a:lnTo>
                  <a:cubicBezTo>
                    <a:pt x="21450" y="1469"/>
                    <a:pt x="6872" y="10776"/>
                    <a:pt x="1936" y="13778"/>
                  </a:cubicBezTo>
                  <a:lnTo>
                    <a:pt x="1902" y="13778"/>
                  </a:lnTo>
                  <a:lnTo>
                    <a:pt x="1702" y="13912"/>
                  </a:lnTo>
                  <a:lnTo>
                    <a:pt x="1669" y="13945"/>
                  </a:lnTo>
                  <a:lnTo>
                    <a:pt x="1535" y="14012"/>
                  </a:lnTo>
                  <a:lnTo>
                    <a:pt x="1402" y="14112"/>
                  </a:lnTo>
                  <a:cubicBezTo>
                    <a:pt x="902" y="14412"/>
                    <a:pt x="535" y="14612"/>
                    <a:pt x="401" y="14679"/>
                  </a:cubicBezTo>
                  <a:cubicBezTo>
                    <a:pt x="368" y="14712"/>
                    <a:pt x="334" y="14746"/>
                    <a:pt x="301" y="14779"/>
                  </a:cubicBezTo>
                  <a:cubicBezTo>
                    <a:pt x="101" y="14979"/>
                    <a:pt x="1" y="15213"/>
                    <a:pt x="1" y="15513"/>
                  </a:cubicBezTo>
                  <a:cubicBezTo>
                    <a:pt x="1" y="15579"/>
                    <a:pt x="1" y="15680"/>
                    <a:pt x="1" y="15780"/>
                  </a:cubicBezTo>
                  <a:lnTo>
                    <a:pt x="1" y="15880"/>
                  </a:lnTo>
                  <a:cubicBezTo>
                    <a:pt x="1" y="15913"/>
                    <a:pt x="1" y="16013"/>
                    <a:pt x="34" y="16046"/>
                  </a:cubicBezTo>
                  <a:lnTo>
                    <a:pt x="68" y="16213"/>
                  </a:lnTo>
                  <a:cubicBezTo>
                    <a:pt x="68" y="16247"/>
                    <a:pt x="101" y="16313"/>
                    <a:pt x="134" y="16347"/>
                  </a:cubicBezTo>
                  <a:cubicBezTo>
                    <a:pt x="134" y="16380"/>
                    <a:pt x="168" y="16447"/>
                    <a:pt x="168" y="16480"/>
                  </a:cubicBezTo>
                  <a:lnTo>
                    <a:pt x="27387" y="2103"/>
                  </a:lnTo>
                  <a:cubicBezTo>
                    <a:pt x="27020" y="1403"/>
                    <a:pt x="26453" y="802"/>
                    <a:pt x="25819" y="369"/>
                  </a:cubicBezTo>
                  <a:cubicBezTo>
                    <a:pt x="25386" y="121"/>
                    <a:pt x="24990" y="1"/>
                    <a:pt x="246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g1846b4bf37c_3_19751"/>
            <p:cNvSpPr/>
            <p:nvPr/>
          </p:nvSpPr>
          <p:spPr>
            <a:xfrm>
              <a:off x="3870425" y="4306625"/>
              <a:ext cx="61750" cy="82600"/>
            </a:xfrm>
            <a:custGeom>
              <a:avLst/>
              <a:gdLst/>
              <a:ahLst/>
              <a:cxnLst/>
              <a:rect l="l" t="t" r="r" b="b"/>
              <a:pathLst>
                <a:path w="2470" h="3304" extrusionOk="0">
                  <a:moveTo>
                    <a:pt x="703" y="0"/>
                  </a:moveTo>
                  <a:cubicBezTo>
                    <a:pt x="296" y="0"/>
                    <a:pt x="1" y="315"/>
                    <a:pt x="1" y="877"/>
                  </a:cubicBezTo>
                  <a:cubicBezTo>
                    <a:pt x="1" y="1778"/>
                    <a:pt x="435" y="2612"/>
                    <a:pt x="1168" y="3112"/>
                  </a:cubicBezTo>
                  <a:cubicBezTo>
                    <a:pt x="1379" y="3242"/>
                    <a:pt x="1580" y="3303"/>
                    <a:pt x="1759" y="3303"/>
                  </a:cubicBezTo>
                  <a:cubicBezTo>
                    <a:pt x="2175" y="3303"/>
                    <a:pt x="2469" y="2972"/>
                    <a:pt x="2469" y="2412"/>
                  </a:cubicBezTo>
                  <a:cubicBezTo>
                    <a:pt x="2436" y="1544"/>
                    <a:pt x="2002" y="710"/>
                    <a:pt x="1268" y="177"/>
                  </a:cubicBezTo>
                  <a:cubicBezTo>
                    <a:pt x="1069" y="57"/>
                    <a:pt x="876" y="0"/>
                    <a:pt x="70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g1846b4bf37c_3_19751"/>
            <p:cNvSpPr/>
            <p:nvPr/>
          </p:nvSpPr>
          <p:spPr>
            <a:xfrm>
              <a:off x="3752850" y="4317950"/>
              <a:ext cx="166800" cy="126325"/>
            </a:xfrm>
            <a:custGeom>
              <a:avLst/>
              <a:gdLst/>
              <a:ahLst/>
              <a:cxnLst/>
              <a:rect l="l" t="t" r="r" b="b"/>
              <a:pathLst>
                <a:path w="6672" h="5053" extrusionOk="0">
                  <a:moveTo>
                    <a:pt x="5341" y="1"/>
                  </a:moveTo>
                  <a:cubicBezTo>
                    <a:pt x="5251" y="1"/>
                    <a:pt x="5158" y="20"/>
                    <a:pt x="5071" y="57"/>
                  </a:cubicBezTo>
                  <a:lnTo>
                    <a:pt x="334" y="2592"/>
                  </a:lnTo>
                  <a:cubicBezTo>
                    <a:pt x="134" y="2726"/>
                    <a:pt x="1" y="2959"/>
                    <a:pt x="34" y="3193"/>
                  </a:cubicBezTo>
                  <a:cubicBezTo>
                    <a:pt x="34" y="3893"/>
                    <a:pt x="367" y="4527"/>
                    <a:pt x="935" y="4927"/>
                  </a:cubicBezTo>
                  <a:cubicBezTo>
                    <a:pt x="1056" y="5008"/>
                    <a:pt x="1201" y="5052"/>
                    <a:pt x="1342" y="5052"/>
                  </a:cubicBezTo>
                  <a:cubicBezTo>
                    <a:pt x="1433" y="5052"/>
                    <a:pt x="1523" y="5034"/>
                    <a:pt x="1602" y="4994"/>
                  </a:cubicBezTo>
                  <a:lnTo>
                    <a:pt x="6372" y="2492"/>
                  </a:lnTo>
                  <a:cubicBezTo>
                    <a:pt x="6572" y="2359"/>
                    <a:pt x="6672" y="2092"/>
                    <a:pt x="6672" y="1858"/>
                  </a:cubicBezTo>
                  <a:cubicBezTo>
                    <a:pt x="6639" y="1191"/>
                    <a:pt x="6305" y="558"/>
                    <a:pt x="5738" y="157"/>
                  </a:cubicBezTo>
                  <a:cubicBezTo>
                    <a:pt x="5634" y="53"/>
                    <a:pt x="5490" y="1"/>
                    <a:pt x="534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g1846b4bf37c_3_19751"/>
            <p:cNvSpPr/>
            <p:nvPr/>
          </p:nvSpPr>
          <p:spPr>
            <a:xfrm>
              <a:off x="3752850" y="4317950"/>
              <a:ext cx="156800" cy="98175"/>
            </a:xfrm>
            <a:custGeom>
              <a:avLst/>
              <a:gdLst/>
              <a:ahLst/>
              <a:cxnLst/>
              <a:rect l="l" t="t" r="r" b="b"/>
              <a:pathLst>
                <a:path w="6272" h="3927" extrusionOk="0">
                  <a:moveTo>
                    <a:pt x="5342" y="1"/>
                  </a:moveTo>
                  <a:cubicBezTo>
                    <a:pt x="5251" y="1"/>
                    <a:pt x="5158" y="20"/>
                    <a:pt x="5071" y="57"/>
                  </a:cubicBezTo>
                  <a:lnTo>
                    <a:pt x="334" y="2592"/>
                  </a:lnTo>
                  <a:cubicBezTo>
                    <a:pt x="134" y="2726"/>
                    <a:pt x="1" y="2959"/>
                    <a:pt x="34" y="3193"/>
                  </a:cubicBezTo>
                  <a:cubicBezTo>
                    <a:pt x="34" y="3460"/>
                    <a:pt x="67" y="3693"/>
                    <a:pt x="167" y="3927"/>
                  </a:cubicBezTo>
                  <a:lnTo>
                    <a:pt x="6272" y="691"/>
                  </a:lnTo>
                  <a:cubicBezTo>
                    <a:pt x="6138" y="457"/>
                    <a:pt x="5971" y="291"/>
                    <a:pt x="5771" y="157"/>
                  </a:cubicBezTo>
                  <a:cubicBezTo>
                    <a:pt x="5646" y="53"/>
                    <a:pt x="5495" y="1"/>
                    <a:pt x="53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g1846b4bf37c_3_19751"/>
            <p:cNvSpPr/>
            <p:nvPr/>
          </p:nvSpPr>
          <p:spPr>
            <a:xfrm>
              <a:off x="2877225" y="4206575"/>
              <a:ext cx="1028250" cy="733475"/>
            </a:xfrm>
            <a:custGeom>
              <a:avLst/>
              <a:gdLst/>
              <a:ahLst/>
              <a:cxnLst/>
              <a:rect l="l" t="t" r="r" b="b"/>
              <a:pathLst>
                <a:path w="41130" h="29339" extrusionOk="0">
                  <a:moveTo>
                    <a:pt x="20582" y="1977"/>
                  </a:moveTo>
                  <a:cubicBezTo>
                    <a:pt x="25719" y="1977"/>
                    <a:pt x="30522" y="3111"/>
                    <a:pt x="34125" y="5179"/>
                  </a:cubicBezTo>
                  <a:cubicBezTo>
                    <a:pt x="37361" y="7047"/>
                    <a:pt x="39128" y="9416"/>
                    <a:pt x="39128" y="11851"/>
                  </a:cubicBezTo>
                  <a:cubicBezTo>
                    <a:pt x="39128" y="14286"/>
                    <a:pt x="37361" y="16654"/>
                    <a:pt x="34125" y="18522"/>
                  </a:cubicBezTo>
                  <a:cubicBezTo>
                    <a:pt x="30522" y="20624"/>
                    <a:pt x="25719" y="21758"/>
                    <a:pt x="20582" y="21758"/>
                  </a:cubicBezTo>
                  <a:cubicBezTo>
                    <a:pt x="15412" y="21758"/>
                    <a:pt x="10608" y="20590"/>
                    <a:pt x="7006" y="18522"/>
                  </a:cubicBezTo>
                  <a:cubicBezTo>
                    <a:pt x="3770" y="16654"/>
                    <a:pt x="2002" y="14286"/>
                    <a:pt x="2002" y="11851"/>
                  </a:cubicBezTo>
                  <a:cubicBezTo>
                    <a:pt x="2002" y="9449"/>
                    <a:pt x="3770" y="7047"/>
                    <a:pt x="7006" y="5179"/>
                  </a:cubicBezTo>
                  <a:cubicBezTo>
                    <a:pt x="10608" y="3111"/>
                    <a:pt x="15412" y="1977"/>
                    <a:pt x="20582" y="1977"/>
                  </a:cubicBezTo>
                  <a:close/>
                  <a:moveTo>
                    <a:pt x="20565" y="1"/>
                  </a:moveTo>
                  <a:cubicBezTo>
                    <a:pt x="15303" y="1"/>
                    <a:pt x="10041" y="1160"/>
                    <a:pt x="6038" y="3478"/>
                  </a:cubicBezTo>
                  <a:cubicBezTo>
                    <a:pt x="2002" y="5780"/>
                    <a:pt x="1" y="8815"/>
                    <a:pt x="1" y="11851"/>
                  </a:cubicBezTo>
                  <a:lnTo>
                    <a:pt x="1" y="17455"/>
                  </a:lnTo>
                  <a:cubicBezTo>
                    <a:pt x="1" y="20490"/>
                    <a:pt x="2002" y="23526"/>
                    <a:pt x="6038" y="25861"/>
                  </a:cubicBezTo>
                  <a:cubicBezTo>
                    <a:pt x="10041" y="28179"/>
                    <a:pt x="15303" y="29338"/>
                    <a:pt x="20565" y="29338"/>
                  </a:cubicBezTo>
                  <a:cubicBezTo>
                    <a:pt x="25827" y="29338"/>
                    <a:pt x="31089" y="28179"/>
                    <a:pt x="35092" y="25861"/>
                  </a:cubicBezTo>
                  <a:cubicBezTo>
                    <a:pt x="39128" y="23526"/>
                    <a:pt x="41130" y="20490"/>
                    <a:pt x="41130" y="17455"/>
                  </a:cubicBezTo>
                  <a:lnTo>
                    <a:pt x="41130" y="11851"/>
                  </a:lnTo>
                  <a:cubicBezTo>
                    <a:pt x="41130" y="8815"/>
                    <a:pt x="39128" y="5780"/>
                    <a:pt x="35092" y="3478"/>
                  </a:cubicBezTo>
                  <a:cubicBezTo>
                    <a:pt x="31089" y="1160"/>
                    <a:pt x="25827" y="1"/>
                    <a:pt x="2056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g1846b4bf37c_3_19751"/>
            <p:cNvSpPr/>
            <p:nvPr/>
          </p:nvSpPr>
          <p:spPr>
            <a:xfrm>
              <a:off x="2827200" y="4206575"/>
              <a:ext cx="1128325" cy="593375"/>
            </a:xfrm>
            <a:custGeom>
              <a:avLst/>
              <a:gdLst/>
              <a:ahLst/>
              <a:cxnLst/>
              <a:rect l="l" t="t" r="r" b="b"/>
              <a:pathLst>
                <a:path w="45133" h="23735" extrusionOk="0">
                  <a:moveTo>
                    <a:pt x="22550" y="1977"/>
                  </a:moveTo>
                  <a:cubicBezTo>
                    <a:pt x="27720" y="1977"/>
                    <a:pt x="32523" y="3111"/>
                    <a:pt x="36126" y="5179"/>
                  </a:cubicBezTo>
                  <a:cubicBezTo>
                    <a:pt x="39362" y="7047"/>
                    <a:pt x="41129" y="9416"/>
                    <a:pt x="41129" y="11851"/>
                  </a:cubicBezTo>
                  <a:cubicBezTo>
                    <a:pt x="41129" y="14286"/>
                    <a:pt x="39362" y="16654"/>
                    <a:pt x="36126" y="18522"/>
                  </a:cubicBezTo>
                  <a:cubicBezTo>
                    <a:pt x="32523" y="20624"/>
                    <a:pt x="27720" y="21758"/>
                    <a:pt x="22550" y="21758"/>
                  </a:cubicBezTo>
                  <a:cubicBezTo>
                    <a:pt x="17413" y="21758"/>
                    <a:pt x="12609" y="20590"/>
                    <a:pt x="9007" y="18522"/>
                  </a:cubicBezTo>
                  <a:cubicBezTo>
                    <a:pt x="5771" y="16654"/>
                    <a:pt x="4003" y="14319"/>
                    <a:pt x="4003" y="11851"/>
                  </a:cubicBezTo>
                  <a:cubicBezTo>
                    <a:pt x="4003" y="9416"/>
                    <a:pt x="5771" y="7047"/>
                    <a:pt x="9007" y="5179"/>
                  </a:cubicBezTo>
                  <a:cubicBezTo>
                    <a:pt x="12609" y="3111"/>
                    <a:pt x="17413" y="1977"/>
                    <a:pt x="22550" y="1977"/>
                  </a:cubicBezTo>
                  <a:close/>
                  <a:moveTo>
                    <a:pt x="22566" y="1"/>
                  </a:moveTo>
                  <a:cubicBezTo>
                    <a:pt x="17304" y="1"/>
                    <a:pt x="12042" y="1160"/>
                    <a:pt x="8039" y="3478"/>
                  </a:cubicBezTo>
                  <a:cubicBezTo>
                    <a:pt x="0" y="8115"/>
                    <a:pt x="0" y="15620"/>
                    <a:pt x="8039" y="20257"/>
                  </a:cubicBezTo>
                  <a:cubicBezTo>
                    <a:pt x="12042" y="22575"/>
                    <a:pt x="17304" y="23734"/>
                    <a:pt x="22566" y="23734"/>
                  </a:cubicBezTo>
                  <a:cubicBezTo>
                    <a:pt x="27828" y="23734"/>
                    <a:pt x="33090" y="22575"/>
                    <a:pt x="37093" y="20257"/>
                  </a:cubicBezTo>
                  <a:cubicBezTo>
                    <a:pt x="45132" y="15620"/>
                    <a:pt x="45132" y="8115"/>
                    <a:pt x="37093" y="3478"/>
                  </a:cubicBezTo>
                  <a:cubicBezTo>
                    <a:pt x="33090" y="1160"/>
                    <a:pt x="27828" y="1"/>
                    <a:pt x="225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g1846b4bf37c_3_19751"/>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g1846b4bf37c_3_19751"/>
            <p:cNvSpPr/>
            <p:nvPr/>
          </p:nvSpPr>
          <p:spPr>
            <a:xfrm>
              <a:off x="2927250" y="4256000"/>
              <a:ext cx="928200" cy="316900"/>
            </a:xfrm>
            <a:custGeom>
              <a:avLst/>
              <a:gdLst/>
              <a:ahLst/>
              <a:cxnLst/>
              <a:rect l="l" t="t" r="r" b="b"/>
              <a:pathLst>
                <a:path w="37128" h="12676" extrusionOk="0">
                  <a:moveTo>
                    <a:pt x="18581" y="0"/>
                  </a:moveTo>
                  <a:cubicBezTo>
                    <a:pt x="13411" y="0"/>
                    <a:pt x="8607" y="1134"/>
                    <a:pt x="5005" y="3202"/>
                  </a:cubicBezTo>
                  <a:cubicBezTo>
                    <a:pt x="1769" y="5070"/>
                    <a:pt x="1" y="7439"/>
                    <a:pt x="1" y="9874"/>
                  </a:cubicBezTo>
                  <a:cubicBezTo>
                    <a:pt x="1" y="10875"/>
                    <a:pt x="268" y="11842"/>
                    <a:pt x="802" y="12676"/>
                  </a:cubicBezTo>
                  <a:cubicBezTo>
                    <a:pt x="1635" y="11275"/>
                    <a:pt x="3036" y="9940"/>
                    <a:pt x="5005" y="8806"/>
                  </a:cubicBezTo>
                  <a:cubicBezTo>
                    <a:pt x="8607" y="6738"/>
                    <a:pt x="13411" y="5604"/>
                    <a:pt x="18581" y="5604"/>
                  </a:cubicBezTo>
                  <a:cubicBezTo>
                    <a:pt x="23718" y="5604"/>
                    <a:pt x="28521" y="6738"/>
                    <a:pt x="32124" y="8806"/>
                  </a:cubicBezTo>
                  <a:cubicBezTo>
                    <a:pt x="34092" y="9940"/>
                    <a:pt x="35526" y="11275"/>
                    <a:pt x="36327" y="12676"/>
                  </a:cubicBezTo>
                  <a:cubicBezTo>
                    <a:pt x="36861" y="11842"/>
                    <a:pt x="37127" y="10875"/>
                    <a:pt x="37127" y="9874"/>
                  </a:cubicBezTo>
                  <a:cubicBezTo>
                    <a:pt x="37127" y="7439"/>
                    <a:pt x="35360" y="5070"/>
                    <a:pt x="32124" y="3202"/>
                  </a:cubicBezTo>
                  <a:cubicBezTo>
                    <a:pt x="28521" y="1134"/>
                    <a:pt x="23718" y="0"/>
                    <a:pt x="185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g1846b4bf37c_3_19751"/>
            <p:cNvSpPr/>
            <p:nvPr/>
          </p:nvSpPr>
          <p:spPr>
            <a:xfrm>
              <a:off x="2931425" y="4319375"/>
              <a:ext cx="919850" cy="431150"/>
            </a:xfrm>
            <a:custGeom>
              <a:avLst/>
              <a:gdLst/>
              <a:ahLst/>
              <a:cxnLst/>
              <a:rect l="l" t="t" r="r" b="b"/>
              <a:pathLst>
                <a:path w="36794" h="17246" extrusionOk="0">
                  <a:moveTo>
                    <a:pt x="18381" y="0"/>
                  </a:moveTo>
                  <a:cubicBezTo>
                    <a:pt x="13244" y="0"/>
                    <a:pt x="8440" y="1134"/>
                    <a:pt x="4838" y="3202"/>
                  </a:cubicBezTo>
                  <a:cubicBezTo>
                    <a:pt x="2169" y="4770"/>
                    <a:pt x="501" y="6638"/>
                    <a:pt x="1" y="8640"/>
                  </a:cubicBezTo>
                  <a:cubicBezTo>
                    <a:pt x="501" y="10608"/>
                    <a:pt x="2169" y="12509"/>
                    <a:pt x="4838" y="14044"/>
                  </a:cubicBezTo>
                  <a:cubicBezTo>
                    <a:pt x="8440" y="16112"/>
                    <a:pt x="13244" y="17246"/>
                    <a:pt x="18381" y="17246"/>
                  </a:cubicBezTo>
                  <a:cubicBezTo>
                    <a:pt x="23551" y="17246"/>
                    <a:pt x="28354" y="16145"/>
                    <a:pt x="31957" y="14044"/>
                  </a:cubicBezTo>
                  <a:cubicBezTo>
                    <a:pt x="34625" y="12476"/>
                    <a:pt x="36293" y="10608"/>
                    <a:pt x="36794" y="8640"/>
                  </a:cubicBezTo>
                  <a:cubicBezTo>
                    <a:pt x="36293" y="6638"/>
                    <a:pt x="34625" y="4737"/>
                    <a:pt x="31957" y="3202"/>
                  </a:cubicBezTo>
                  <a:cubicBezTo>
                    <a:pt x="28354" y="1134"/>
                    <a:pt x="23551" y="0"/>
                    <a:pt x="18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g1846b4bf37c_3_19751"/>
            <p:cNvSpPr/>
            <p:nvPr/>
          </p:nvSpPr>
          <p:spPr>
            <a:xfrm>
              <a:off x="2876575" y="4456975"/>
              <a:ext cx="393450" cy="474525"/>
            </a:xfrm>
            <a:custGeom>
              <a:avLst/>
              <a:gdLst/>
              <a:ahLst/>
              <a:cxnLst/>
              <a:rect l="l" t="t" r="r" b="b"/>
              <a:pathLst>
                <a:path w="15738" h="18981" extrusionOk="0">
                  <a:moveTo>
                    <a:pt x="260" y="0"/>
                  </a:moveTo>
                  <a:lnTo>
                    <a:pt x="260" y="0"/>
                  </a:lnTo>
                  <a:cubicBezTo>
                    <a:pt x="204" y="200"/>
                    <a:pt x="160" y="404"/>
                    <a:pt x="125" y="609"/>
                  </a:cubicBezTo>
                  <a:lnTo>
                    <a:pt x="125" y="609"/>
                  </a:lnTo>
                  <a:cubicBezTo>
                    <a:pt x="161" y="405"/>
                    <a:pt x="206" y="203"/>
                    <a:pt x="260" y="0"/>
                  </a:cubicBezTo>
                  <a:close/>
                  <a:moveTo>
                    <a:pt x="125" y="609"/>
                  </a:moveTo>
                  <a:cubicBezTo>
                    <a:pt x="34" y="1129"/>
                    <a:pt x="1" y="1651"/>
                    <a:pt x="27" y="2171"/>
                  </a:cubicBezTo>
                  <a:lnTo>
                    <a:pt x="27" y="2171"/>
                  </a:lnTo>
                  <a:lnTo>
                    <a:pt x="27" y="1835"/>
                  </a:lnTo>
                  <a:cubicBezTo>
                    <a:pt x="27" y="1434"/>
                    <a:pt x="56" y="1019"/>
                    <a:pt x="125" y="609"/>
                  </a:cubicBezTo>
                  <a:close/>
                  <a:moveTo>
                    <a:pt x="27" y="2171"/>
                  </a:moveTo>
                  <a:lnTo>
                    <a:pt x="27" y="7439"/>
                  </a:lnTo>
                  <a:cubicBezTo>
                    <a:pt x="27" y="10474"/>
                    <a:pt x="2028" y="13510"/>
                    <a:pt x="6064" y="15845"/>
                  </a:cubicBezTo>
                  <a:cubicBezTo>
                    <a:pt x="9033" y="17479"/>
                    <a:pt x="12335" y="18547"/>
                    <a:pt x="15738" y="18980"/>
                  </a:cubicBezTo>
                  <a:lnTo>
                    <a:pt x="15738" y="13376"/>
                  </a:lnTo>
                  <a:cubicBezTo>
                    <a:pt x="12335" y="12976"/>
                    <a:pt x="9033" y="11909"/>
                    <a:pt x="6031" y="10241"/>
                  </a:cubicBezTo>
                  <a:cubicBezTo>
                    <a:pt x="2179" y="7994"/>
                    <a:pt x="172" y="5103"/>
                    <a:pt x="27" y="217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g1846b4bf37c_3_19751"/>
            <p:cNvSpPr/>
            <p:nvPr/>
          </p:nvSpPr>
          <p:spPr>
            <a:xfrm>
              <a:off x="5541625" y="3824800"/>
              <a:ext cx="190175" cy="206525"/>
            </a:xfrm>
            <a:custGeom>
              <a:avLst/>
              <a:gdLst/>
              <a:ahLst/>
              <a:cxnLst/>
              <a:rect l="l" t="t" r="r" b="b"/>
              <a:pathLst>
                <a:path w="7607" h="8261" extrusionOk="0">
                  <a:moveTo>
                    <a:pt x="1435" y="0"/>
                  </a:moveTo>
                  <a:cubicBezTo>
                    <a:pt x="1296" y="0"/>
                    <a:pt x="1161" y="22"/>
                    <a:pt x="1035" y="69"/>
                  </a:cubicBezTo>
                  <a:cubicBezTo>
                    <a:pt x="267" y="403"/>
                    <a:pt x="1" y="870"/>
                    <a:pt x="267" y="1970"/>
                  </a:cubicBezTo>
                  <a:cubicBezTo>
                    <a:pt x="568" y="3205"/>
                    <a:pt x="1435" y="4039"/>
                    <a:pt x="2236" y="4939"/>
                  </a:cubicBezTo>
                  <a:cubicBezTo>
                    <a:pt x="3170" y="5973"/>
                    <a:pt x="3603" y="6741"/>
                    <a:pt x="4237" y="7574"/>
                  </a:cubicBezTo>
                  <a:cubicBezTo>
                    <a:pt x="4599" y="8057"/>
                    <a:pt x="5344" y="8260"/>
                    <a:pt x="6032" y="8260"/>
                  </a:cubicBezTo>
                  <a:cubicBezTo>
                    <a:pt x="6295" y="8260"/>
                    <a:pt x="6550" y="8230"/>
                    <a:pt x="6772" y="8175"/>
                  </a:cubicBezTo>
                  <a:cubicBezTo>
                    <a:pt x="7606" y="7941"/>
                    <a:pt x="7473" y="6707"/>
                    <a:pt x="7473" y="6007"/>
                  </a:cubicBezTo>
                  <a:cubicBezTo>
                    <a:pt x="7473" y="5073"/>
                    <a:pt x="7406" y="4606"/>
                    <a:pt x="7172" y="4506"/>
                  </a:cubicBezTo>
                  <a:cubicBezTo>
                    <a:pt x="6906" y="4406"/>
                    <a:pt x="5204" y="1604"/>
                    <a:pt x="4504" y="1403"/>
                  </a:cubicBezTo>
                  <a:cubicBezTo>
                    <a:pt x="3798" y="1168"/>
                    <a:pt x="2471" y="0"/>
                    <a:pt x="14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g1846b4bf37c_3_19751"/>
            <p:cNvSpPr/>
            <p:nvPr/>
          </p:nvSpPr>
          <p:spPr>
            <a:xfrm>
              <a:off x="5641700" y="3903225"/>
              <a:ext cx="79250" cy="50900"/>
            </a:xfrm>
            <a:custGeom>
              <a:avLst/>
              <a:gdLst/>
              <a:ahLst/>
              <a:cxnLst/>
              <a:rect l="l" t="t" r="r" b="b"/>
              <a:pathLst>
                <a:path w="3170" h="2036" extrusionOk="0">
                  <a:moveTo>
                    <a:pt x="0" y="1"/>
                  </a:moveTo>
                  <a:cubicBezTo>
                    <a:pt x="1" y="1"/>
                    <a:pt x="234" y="1535"/>
                    <a:pt x="267" y="1635"/>
                  </a:cubicBezTo>
                  <a:cubicBezTo>
                    <a:pt x="718" y="1902"/>
                    <a:pt x="1218" y="2036"/>
                    <a:pt x="1718" y="2036"/>
                  </a:cubicBezTo>
                  <a:cubicBezTo>
                    <a:pt x="2219" y="2036"/>
                    <a:pt x="2719" y="1902"/>
                    <a:pt x="3169" y="1635"/>
                  </a:cubicBezTo>
                  <a:lnTo>
                    <a:pt x="3169" y="501"/>
                  </a:lnTo>
                  <a:lnTo>
                    <a:pt x="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g1846b4bf37c_3_19751"/>
            <p:cNvSpPr/>
            <p:nvPr/>
          </p:nvSpPr>
          <p:spPr>
            <a:xfrm>
              <a:off x="5161350" y="4096700"/>
              <a:ext cx="343600" cy="169475"/>
            </a:xfrm>
            <a:custGeom>
              <a:avLst/>
              <a:gdLst/>
              <a:ahLst/>
              <a:cxnLst/>
              <a:rect l="l" t="t" r="r" b="b"/>
              <a:pathLst>
                <a:path w="13744" h="6779" extrusionOk="0">
                  <a:moveTo>
                    <a:pt x="9207" y="1"/>
                  </a:moveTo>
                  <a:cubicBezTo>
                    <a:pt x="7706" y="1602"/>
                    <a:pt x="3437" y="2870"/>
                    <a:pt x="3403" y="2870"/>
                  </a:cubicBezTo>
                  <a:cubicBezTo>
                    <a:pt x="301" y="4104"/>
                    <a:pt x="1" y="4671"/>
                    <a:pt x="201" y="5205"/>
                  </a:cubicBezTo>
                  <a:cubicBezTo>
                    <a:pt x="401" y="5772"/>
                    <a:pt x="1735" y="6539"/>
                    <a:pt x="3036" y="6739"/>
                  </a:cubicBezTo>
                  <a:cubicBezTo>
                    <a:pt x="3256" y="6766"/>
                    <a:pt x="3521" y="6779"/>
                    <a:pt x="3811" y="6779"/>
                  </a:cubicBezTo>
                  <a:cubicBezTo>
                    <a:pt x="4971" y="6779"/>
                    <a:pt x="6545" y="6566"/>
                    <a:pt x="7373" y="6139"/>
                  </a:cubicBezTo>
                  <a:cubicBezTo>
                    <a:pt x="8381" y="5618"/>
                    <a:pt x="9800" y="5003"/>
                    <a:pt x="10767" y="5003"/>
                  </a:cubicBezTo>
                  <a:cubicBezTo>
                    <a:pt x="10792" y="5003"/>
                    <a:pt x="10817" y="5004"/>
                    <a:pt x="10842" y="5004"/>
                  </a:cubicBezTo>
                  <a:cubicBezTo>
                    <a:pt x="10964" y="5010"/>
                    <a:pt x="11084" y="5013"/>
                    <a:pt x="11199" y="5013"/>
                  </a:cubicBezTo>
                  <a:cubicBezTo>
                    <a:pt x="12436" y="5013"/>
                    <a:pt x="13264" y="4695"/>
                    <a:pt x="13477" y="4237"/>
                  </a:cubicBezTo>
                  <a:cubicBezTo>
                    <a:pt x="13744" y="3703"/>
                    <a:pt x="13577" y="2569"/>
                    <a:pt x="13444" y="1869"/>
                  </a:cubicBezTo>
                  <a:cubicBezTo>
                    <a:pt x="13277" y="1002"/>
                    <a:pt x="12977" y="1"/>
                    <a:pt x="129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g1846b4bf37c_3_19751"/>
            <p:cNvSpPr/>
            <p:nvPr/>
          </p:nvSpPr>
          <p:spPr>
            <a:xfrm>
              <a:off x="5389850" y="4065025"/>
              <a:ext cx="96775" cy="61850"/>
            </a:xfrm>
            <a:custGeom>
              <a:avLst/>
              <a:gdLst/>
              <a:ahLst/>
              <a:cxnLst/>
              <a:rect l="l" t="t" r="r" b="b"/>
              <a:pathLst>
                <a:path w="3871" h="2474" extrusionOk="0">
                  <a:moveTo>
                    <a:pt x="101" y="0"/>
                  </a:moveTo>
                  <a:lnTo>
                    <a:pt x="67" y="1268"/>
                  </a:lnTo>
                  <a:cubicBezTo>
                    <a:pt x="1" y="2102"/>
                    <a:pt x="701" y="2402"/>
                    <a:pt x="1769" y="2469"/>
                  </a:cubicBezTo>
                  <a:cubicBezTo>
                    <a:pt x="1837" y="2472"/>
                    <a:pt x="1904" y="2473"/>
                    <a:pt x="1969" y="2473"/>
                  </a:cubicBezTo>
                  <a:cubicBezTo>
                    <a:pt x="3291" y="2473"/>
                    <a:pt x="3837" y="1845"/>
                    <a:pt x="3837" y="1368"/>
                  </a:cubicBezTo>
                  <a:cubicBezTo>
                    <a:pt x="3837" y="868"/>
                    <a:pt x="3870" y="34"/>
                    <a:pt x="3870" y="34"/>
                  </a:cubicBezTo>
                  <a:lnTo>
                    <a:pt x="10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g1846b4bf37c_3_19751"/>
            <p:cNvSpPr/>
            <p:nvPr/>
          </p:nvSpPr>
          <p:spPr>
            <a:xfrm>
              <a:off x="5304800" y="2746850"/>
              <a:ext cx="454500" cy="1330275"/>
            </a:xfrm>
            <a:custGeom>
              <a:avLst/>
              <a:gdLst/>
              <a:ahLst/>
              <a:cxnLst/>
              <a:rect l="l" t="t" r="r" b="b"/>
              <a:pathLst>
                <a:path w="18180" h="53211" extrusionOk="0">
                  <a:moveTo>
                    <a:pt x="12945" y="0"/>
                  </a:moveTo>
                  <a:cubicBezTo>
                    <a:pt x="8142" y="0"/>
                    <a:pt x="726" y="667"/>
                    <a:pt x="434" y="4760"/>
                  </a:cubicBezTo>
                  <a:cubicBezTo>
                    <a:pt x="0" y="10831"/>
                    <a:pt x="634" y="26308"/>
                    <a:pt x="767" y="28977"/>
                  </a:cubicBezTo>
                  <a:cubicBezTo>
                    <a:pt x="901" y="31645"/>
                    <a:pt x="1301" y="34014"/>
                    <a:pt x="1768" y="38350"/>
                  </a:cubicBezTo>
                  <a:cubicBezTo>
                    <a:pt x="2202" y="42687"/>
                    <a:pt x="3503" y="52761"/>
                    <a:pt x="3503" y="52761"/>
                  </a:cubicBezTo>
                  <a:cubicBezTo>
                    <a:pt x="4086" y="53061"/>
                    <a:pt x="4737" y="53211"/>
                    <a:pt x="5387" y="53211"/>
                  </a:cubicBezTo>
                  <a:cubicBezTo>
                    <a:pt x="6038" y="53211"/>
                    <a:pt x="6688" y="53061"/>
                    <a:pt x="7272" y="52761"/>
                  </a:cubicBezTo>
                  <a:cubicBezTo>
                    <a:pt x="7272" y="52761"/>
                    <a:pt x="8740" y="40619"/>
                    <a:pt x="8673" y="37550"/>
                  </a:cubicBezTo>
                  <a:cubicBezTo>
                    <a:pt x="8640" y="35281"/>
                    <a:pt x="8306" y="33013"/>
                    <a:pt x="7672" y="30812"/>
                  </a:cubicBezTo>
                  <a:cubicBezTo>
                    <a:pt x="7672" y="30812"/>
                    <a:pt x="8073" y="25808"/>
                    <a:pt x="8506" y="21472"/>
                  </a:cubicBezTo>
                  <a:cubicBezTo>
                    <a:pt x="8907" y="17102"/>
                    <a:pt x="9240" y="15034"/>
                    <a:pt x="9340" y="13132"/>
                  </a:cubicBezTo>
                  <a:lnTo>
                    <a:pt x="9707" y="12932"/>
                  </a:lnTo>
                  <a:cubicBezTo>
                    <a:pt x="9707" y="12932"/>
                    <a:pt x="9907" y="20437"/>
                    <a:pt x="10041" y="23139"/>
                  </a:cubicBezTo>
                  <a:cubicBezTo>
                    <a:pt x="10207" y="25808"/>
                    <a:pt x="10541" y="28376"/>
                    <a:pt x="11208" y="33347"/>
                  </a:cubicBezTo>
                  <a:cubicBezTo>
                    <a:pt x="11809" y="37683"/>
                    <a:pt x="13577" y="46856"/>
                    <a:pt x="13577" y="46856"/>
                  </a:cubicBezTo>
                  <a:cubicBezTo>
                    <a:pt x="14185" y="47198"/>
                    <a:pt x="14718" y="47314"/>
                    <a:pt x="15162" y="47314"/>
                  </a:cubicBezTo>
                  <a:cubicBezTo>
                    <a:pt x="16106" y="47314"/>
                    <a:pt x="16645" y="46790"/>
                    <a:pt x="16645" y="46790"/>
                  </a:cubicBezTo>
                  <a:cubicBezTo>
                    <a:pt x="16645" y="46790"/>
                    <a:pt x="18180" y="35381"/>
                    <a:pt x="17746" y="31612"/>
                  </a:cubicBezTo>
                  <a:cubicBezTo>
                    <a:pt x="17546" y="29611"/>
                    <a:pt x="17112" y="27609"/>
                    <a:pt x="16512" y="25641"/>
                  </a:cubicBezTo>
                  <a:cubicBezTo>
                    <a:pt x="16512" y="25641"/>
                    <a:pt x="17046" y="20538"/>
                    <a:pt x="17346" y="15667"/>
                  </a:cubicBezTo>
                  <a:cubicBezTo>
                    <a:pt x="17679" y="10430"/>
                    <a:pt x="17980" y="7728"/>
                    <a:pt x="16979" y="156"/>
                  </a:cubicBezTo>
                  <a:cubicBezTo>
                    <a:pt x="16979" y="156"/>
                    <a:pt x="15268" y="0"/>
                    <a:pt x="1294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g1846b4bf37c_3_19751"/>
            <p:cNvSpPr/>
            <p:nvPr/>
          </p:nvSpPr>
          <p:spPr>
            <a:xfrm>
              <a:off x="5537450" y="2982575"/>
              <a:ext cx="156800" cy="322825"/>
            </a:xfrm>
            <a:custGeom>
              <a:avLst/>
              <a:gdLst/>
              <a:ahLst/>
              <a:cxnLst/>
              <a:rect l="l" t="t" r="r" b="b"/>
              <a:pathLst>
                <a:path w="6272" h="12913" extrusionOk="0">
                  <a:moveTo>
                    <a:pt x="6272" y="1"/>
                  </a:moveTo>
                  <a:lnTo>
                    <a:pt x="6272" y="1"/>
                  </a:lnTo>
                  <a:cubicBezTo>
                    <a:pt x="4170" y="1769"/>
                    <a:pt x="1" y="3703"/>
                    <a:pt x="1" y="3703"/>
                  </a:cubicBezTo>
                  <a:lnTo>
                    <a:pt x="368" y="3703"/>
                  </a:lnTo>
                  <a:lnTo>
                    <a:pt x="668" y="12910"/>
                  </a:lnTo>
                  <a:cubicBezTo>
                    <a:pt x="668" y="12911"/>
                    <a:pt x="668" y="12912"/>
                    <a:pt x="668" y="12912"/>
                  </a:cubicBezTo>
                  <a:cubicBezTo>
                    <a:pt x="687" y="12912"/>
                    <a:pt x="1769" y="3770"/>
                    <a:pt x="1769" y="3770"/>
                  </a:cubicBezTo>
                  <a:cubicBezTo>
                    <a:pt x="4304" y="2636"/>
                    <a:pt x="6272" y="1"/>
                    <a:pt x="62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g1846b4bf37c_3_19751"/>
            <p:cNvSpPr/>
            <p:nvPr/>
          </p:nvSpPr>
          <p:spPr>
            <a:xfrm>
              <a:off x="5465750" y="2180325"/>
              <a:ext cx="146775" cy="168500"/>
            </a:xfrm>
            <a:custGeom>
              <a:avLst/>
              <a:gdLst/>
              <a:ahLst/>
              <a:cxnLst/>
              <a:rect l="l" t="t" r="r" b="b"/>
              <a:pathLst>
                <a:path w="5871" h="6740" extrusionOk="0">
                  <a:moveTo>
                    <a:pt x="5304" y="1"/>
                  </a:moveTo>
                  <a:lnTo>
                    <a:pt x="0" y="1168"/>
                  </a:lnTo>
                  <a:lnTo>
                    <a:pt x="634" y="6739"/>
                  </a:lnTo>
                  <a:lnTo>
                    <a:pt x="5871" y="6472"/>
                  </a:lnTo>
                  <a:lnTo>
                    <a:pt x="5304"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g1846b4bf37c_3_19751"/>
            <p:cNvSpPr/>
            <p:nvPr/>
          </p:nvSpPr>
          <p:spPr>
            <a:xfrm>
              <a:off x="5648375" y="2262475"/>
              <a:ext cx="156800" cy="407400"/>
            </a:xfrm>
            <a:custGeom>
              <a:avLst/>
              <a:gdLst/>
              <a:ahLst/>
              <a:cxnLst/>
              <a:rect l="l" t="t" r="r" b="b"/>
              <a:pathLst>
                <a:path w="6272" h="16296" extrusionOk="0">
                  <a:moveTo>
                    <a:pt x="1173" y="0"/>
                  </a:moveTo>
                  <a:cubicBezTo>
                    <a:pt x="981" y="0"/>
                    <a:pt x="780" y="6"/>
                    <a:pt x="567" y="17"/>
                  </a:cubicBezTo>
                  <a:lnTo>
                    <a:pt x="0" y="16296"/>
                  </a:lnTo>
                  <a:cubicBezTo>
                    <a:pt x="0" y="16296"/>
                    <a:pt x="4137" y="16196"/>
                    <a:pt x="5204" y="15929"/>
                  </a:cubicBezTo>
                  <a:cubicBezTo>
                    <a:pt x="6271" y="15662"/>
                    <a:pt x="6205" y="13827"/>
                    <a:pt x="5905" y="11225"/>
                  </a:cubicBezTo>
                  <a:cubicBezTo>
                    <a:pt x="5604" y="8623"/>
                    <a:pt x="5271" y="3587"/>
                    <a:pt x="4370" y="1919"/>
                  </a:cubicBezTo>
                  <a:cubicBezTo>
                    <a:pt x="3598" y="404"/>
                    <a:pt x="2720" y="0"/>
                    <a:pt x="117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g1846b4bf37c_3_19751"/>
            <p:cNvSpPr/>
            <p:nvPr/>
          </p:nvSpPr>
          <p:spPr>
            <a:xfrm>
              <a:off x="5311475" y="2262000"/>
              <a:ext cx="448675" cy="683300"/>
            </a:xfrm>
            <a:custGeom>
              <a:avLst/>
              <a:gdLst/>
              <a:ahLst/>
              <a:cxnLst/>
              <a:rect l="l" t="t" r="r" b="b"/>
              <a:pathLst>
                <a:path w="17947" h="27332" extrusionOk="0">
                  <a:moveTo>
                    <a:pt x="13541" y="0"/>
                  </a:moveTo>
                  <a:cubicBezTo>
                    <a:pt x="13385" y="0"/>
                    <a:pt x="13230" y="12"/>
                    <a:pt x="13076" y="36"/>
                  </a:cubicBezTo>
                  <a:lnTo>
                    <a:pt x="11775" y="270"/>
                  </a:lnTo>
                  <a:cubicBezTo>
                    <a:pt x="11606" y="946"/>
                    <a:pt x="10212" y="1430"/>
                    <a:pt x="8531" y="1430"/>
                  </a:cubicBezTo>
                  <a:cubicBezTo>
                    <a:pt x="7891" y="1430"/>
                    <a:pt x="7209" y="1360"/>
                    <a:pt x="6538" y="1204"/>
                  </a:cubicBezTo>
                  <a:cubicBezTo>
                    <a:pt x="5804" y="1404"/>
                    <a:pt x="3369" y="1871"/>
                    <a:pt x="2769" y="2071"/>
                  </a:cubicBezTo>
                  <a:cubicBezTo>
                    <a:pt x="1001" y="2638"/>
                    <a:pt x="267" y="4373"/>
                    <a:pt x="0" y="10110"/>
                  </a:cubicBezTo>
                  <a:cubicBezTo>
                    <a:pt x="0" y="10110"/>
                    <a:pt x="133" y="23086"/>
                    <a:pt x="67" y="25688"/>
                  </a:cubicBezTo>
                  <a:cubicBezTo>
                    <a:pt x="2949" y="26908"/>
                    <a:pt x="5935" y="27331"/>
                    <a:pt x="8358" y="27331"/>
                  </a:cubicBezTo>
                  <a:cubicBezTo>
                    <a:pt x="9580" y="27331"/>
                    <a:pt x="10658" y="27223"/>
                    <a:pt x="11508" y="27056"/>
                  </a:cubicBezTo>
                  <a:cubicBezTo>
                    <a:pt x="16779" y="26055"/>
                    <a:pt x="17446" y="23887"/>
                    <a:pt x="17446" y="23887"/>
                  </a:cubicBezTo>
                  <a:lnTo>
                    <a:pt x="16679" y="17949"/>
                  </a:lnTo>
                  <a:cubicBezTo>
                    <a:pt x="16679" y="17949"/>
                    <a:pt x="17946" y="6441"/>
                    <a:pt x="17312" y="2905"/>
                  </a:cubicBezTo>
                  <a:cubicBezTo>
                    <a:pt x="17067" y="1495"/>
                    <a:pt x="15301" y="0"/>
                    <a:pt x="135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g1846b4bf37c_3_19751"/>
            <p:cNvSpPr/>
            <p:nvPr/>
          </p:nvSpPr>
          <p:spPr>
            <a:xfrm>
              <a:off x="5434875" y="2232375"/>
              <a:ext cx="195175" cy="84600"/>
            </a:xfrm>
            <a:custGeom>
              <a:avLst/>
              <a:gdLst/>
              <a:ahLst/>
              <a:cxnLst/>
              <a:rect l="l" t="t" r="r" b="b"/>
              <a:pathLst>
                <a:path w="7807" h="3384" extrusionOk="0">
                  <a:moveTo>
                    <a:pt x="6834" y="1"/>
                  </a:moveTo>
                  <a:cubicBezTo>
                    <a:pt x="6757" y="1"/>
                    <a:pt x="6706" y="20"/>
                    <a:pt x="6706" y="20"/>
                  </a:cubicBezTo>
                  <a:lnTo>
                    <a:pt x="6739" y="421"/>
                  </a:lnTo>
                  <a:cubicBezTo>
                    <a:pt x="6739" y="421"/>
                    <a:pt x="6405" y="888"/>
                    <a:pt x="4704" y="1288"/>
                  </a:cubicBezTo>
                  <a:cubicBezTo>
                    <a:pt x="4171" y="1388"/>
                    <a:pt x="3629" y="1438"/>
                    <a:pt x="3086" y="1438"/>
                  </a:cubicBezTo>
                  <a:cubicBezTo>
                    <a:pt x="2544" y="1438"/>
                    <a:pt x="2002" y="1388"/>
                    <a:pt x="1469" y="1288"/>
                  </a:cubicBezTo>
                  <a:lnTo>
                    <a:pt x="1435" y="921"/>
                  </a:lnTo>
                  <a:lnTo>
                    <a:pt x="1402" y="554"/>
                  </a:lnTo>
                  <a:cubicBezTo>
                    <a:pt x="1202" y="554"/>
                    <a:pt x="1002" y="654"/>
                    <a:pt x="902" y="854"/>
                  </a:cubicBezTo>
                  <a:cubicBezTo>
                    <a:pt x="701" y="1155"/>
                    <a:pt x="1" y="2722"/>
                    <a:pt x="1" y="2722"/>
                  </a:cubicBezTo>
                  <a:lnTo>
                    <a:pt x="801" y="2556"/>
                  </a:lnTo>
                  <a:cubicBezTo>
                    <a:pt x="1747" y="3102"/>
                    <a:pt x="2826" y="3384"/>
                    <a:pt x="3911" y="3384"/>
                  </a:cubicBezTo>
                  <a:cubicBezTo>
                    <a:pt x="4549" y="3384"/>
                    <a:pt x="5188" y="3287"/>
                    <a:pt x="5805" y="3089"/>
                  </a:cubicBezTo>
                  <a:cubicBezTo>
                    <a:pt x="7806" y="2489"/>
                    <a:pt x="7606" y="1288"/>
                    <a:pt x="7606" y="1288"/>
                  </a:cubicBezTo>
                  <a:cubicBezTo>
                    <a:pt x="7540" y="1021"/>
                    <a:pt x="7473" y="754"/>
                    <a:pt x="7373" y="487"/>
                  </a:cubicBezTo>
                  <a:cubicBezTo>
                    <a:pt x="7220" y="72"/>
                    <a:pt x="6981" y="1"/>
                    <a:pt x="68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g1846b4bf37c_3_19751"/>
            <p:cNvSpPr/>
            <p:nvPr/>
          </p:nvSpPr>
          <p:spPr>
            <a:xfrm>
              <a:off x="4810275" y="2106950"/>
              <a:ext cx="371950" cy="488700"/>
            </a:xfrm>
            <a:custGeom>
              <a:avLst/>
              <a:gdLst/>
              <a:ahLst/>
              <a:cxnLst/>
              <a:rect l="l" t="t" r="r" b="b"/>
              <a:pathLst>
                <a:path w="14878" h="19548" extrusionOk="0">
                  <a:moveTo>
                    <a:pt x="10408" y="1"/>
                  </a:moveTo>
                  <a:lnTo>
                    <a:pt x="0" y="5438"/>
                  </a:lnTo>
                  <a:lnTo>
                    <a:pt x="5171" y="19548"/>
                  </a:lnTo>
                  <a:lnTo>
                    <a:pt x="14878" y="14111"/>
                  </a:lnTo>
                  <a:lnTo>
                    <a:pt x="1040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g1846b4bf37c_3_19751"/>
            <p:cNvSpPr/>
            <p:nvPr/>
          </p:nvSpPr>
          <p:spPr>
            <a:xfrm>
              <a:off x="4840300" y="2141150"/>
              <a:ext cx="317750" cy="417825"/>
            </a:xfrm>
            <a:custGeom>
              <a:avLst/>
              <a:gdLst/>
              <a:ahLst/>
              <a:cxnLst/>
              <a:rect l="l" t="t" r="r" b="b"/>
              <a:pathLst>
                <a:path w="12710" h="16713" extrusionOk="0">
                  <a:moveTo>
                    <a:pt x="8740" y="0"/>
                  </a:moveTo>
                  <a:lnTo>
                    <a:pt x="0" y="4570"/>
                  </a:lnTo>
                  <a:lnTo>
                    <a:pt x="4570" y="16712"/>
                  </a:lnTo>
                  <a:lnTo>
                    <a:pt x="12709" y="12142"/>
                  </a:lnTo>
                  <a:lnTo>
                    <a:pt x="874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g1846b4bf37c_3_19751"/>
            <p:cNvSpPr/>
            <p:nvPr/>
          </p:nvSpPr>
          <p:spPr>
            <a:xfrm>
              <a:off x="4894500" y="2160825"/>
              <a:ext cx="118450" cy="70400"/>
            </a:xfrm>
            <a:custGeom>
              <a:avLst/>
              <a:gdLst/>
              <a:ahLst/>
              <a:cxnLst/>
              <a:rect l="l" t="t" r="r" b="b"/>
              <a:pathLst>
                <a:path w="4738" h="2816" extrusionOk="0">
                  <a:moveTo>
                    <a:pt x="4270" y="0"/>
                  </a:moveTo>
                  <a:cubicBezTo>
                    <a:pt x="3967" y="0"/>
                    <a:pt x="3452" y="156"/>
                    <a:pt x="2936" y="447"/>
                  </a:cubicBezTo>
                  <a:lnTo>
                    <a:pt x="1401" y="1215"/>
                  </a:lnTo>
                  <a:cubicBezTo>
                    <a:pt x="601" y="1648"/>
                    <a:pt x="0" y="2182"/>
                    <a:pt x="101" y="2415"/>
                  </a:cubicBezTo>
                  <a:lnTo>
                    <a:pt x="267" y="2816"/>
                  </a:lnTo>
                  <a:lnTo>
                    <a:pt x="4737" y="547"/>
                  </a:lnTo>
                  <a:cubicBezTo>
                    <a:pt x="4737" y="547"/>
                    <a:pt x="4637" y="347"/>
                    <a:pt x="4537" y="114"/>
                  </a:cubicBezTo>
                  <a:cubicBezTo>
                    <a:pt x="4515" y="37"/>
                    <a:pt x="4418" y="0"/>
                    <a:pt x="4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g1846b4bf37c_3_19751"/>
            <p:cNvSpPr/>
            <p:nvPr/>
          </p:nvSpPr>
          <p:spPr>
            <a:xfrm>
              <a:off x="4873650" y="2127300"/>
              <a:ext cx="137625" cy="80575"/>
            </a:xfrm>
            <a:custGeom>
              <a:avLst/>
              <a:gdLst/>
              <a:ahLst/>
              <a:cxnLst/>
              <a:rect l="l" t="t" r="r" b="b"/>
              <a:pathLst>
                <a:path w="5505" h="3223" extrusionOk="0">
                  <a:moveTo>
                    <a:pt x="3193" y="0"/>
                  </a:moveTo>
                  <a:cubicBezTo>
                    <a:pt x="2964" y="0"/>
                    <a:pt x="2682" y="60"/>
                    <a:pt x="2336" y="221"/>
                  </a:cubicBezTo>
                  <a:cubicBezTo>
                    <a:pt x="935" y="888"/>
                    <a:pt x="1268" y="1955"/>
                    <a:pt x="1268" y="1955"/>
                  </a:cubicBezTo>
                  <a:lnTo>
                    <a:pt x="634" y="2322"/>
                  </a:lnTo>
                  <a:cubicBezTo>
                    <a:pt x="267" y="2522"/>
                    <a:pt x="1" y="2789"/>
                    <a:pt x="67" y="2956"/>
                  </a:cubicBezTo>
                  <a:lnTo>
                    <a:pt x="134" y="3223"/>
                  </a:lnTo>
                  <a:lnTo>
                    <a:pt x="5504" y="421"/>
                  </a:lnTo>
                  <a:lnTo>
                    <a:pt x="5371" y="154"/>
                  </a:lnTo>
                  <a:cubicBezTo>
                    <a:pt x="5356" y="79"/>
                    <a:pt x="5280" y="44"/>
                    <a:pt x="5171" y="44"/>
                  </a:cubicBezTo>
                  <a:cubicBezTo>
                    <a:pt x="5037" y="44"/>
                    <a:pt x="4854" y="96"/>
                    <a:pt x="4671" y="187"/>
                  </a:cubicBezTo>
                  <a:lnTo>
                    <a:pt x="4070" y="521"/>
                  </a:lnTo>
                  <a:cubicBezTo>
                    <a:pt x="4070" y="521"/>
                    <a:pt x="3866" y="0"/>
                    <a:pt x="319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g1846b4bf37c_3_19751"/>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g1846b4bf37c_3_19751"/>
            <p:cNvSpPr/>
            <p:nvPr/>
          </p:nvSpPr>
          <p:spPr>
            <a:xfrm>
              <a:off x="4902000" y="2141150"/>
              <a:ext cx="94275" cy="72575"/>
            </a:xfrm>
            <a:custGeom>
              <a:avLst/>
              <a:gdLst/>
              <a:ahLst/>
              <a:cxnLst/>
              <a:rect l="l" t="t" r="r" b="b"/>
              <a:pathLst>
                <a:path w="3771" h="2903" extrusionOk="0">
                  <a:moveTo>
                    <a:pt x="3770" y="0"/>
                  </a:moveTo>
                  <a:lnTo>
                    <a:pt x="1" y="1935"/>
                  </a:lnTo>
                  <a:lnTo>
                    <a:pt x="134" y="2068"/>
                  </a:lnTo>
                  <a:cubicBezTo>
                    <a:pt x="287" y="1992"/>
                    <a:pt x="406" y="1959"/>
                    <a:pt x="500" y="1959"/>
                  </a:cubicBezTo>
                  <a:cubicBezTo>
                    <a:pt x="652" y="1959"/>
                    <a:pt x="739" y="2045"/>
                    <a:pt x="801" y="2168"/>
                  </a:cubicBezTo>
                  <a:cubicBezTo>
                    <a:pt x="868" y="2369"/>
                    <a:pt x="1068" y="2902"/>
                    <a:pt x="1068" y="2902"/>
                  </a:cubicBezTo>
                  <a:lnTo>
                    <a:pt x="3436" y="1668"/>
                  </a:lnTo>
                  <a:cubicBezTo>
                    <a:pt x="3436" y="1668"/>
                    <a:pt x="3270" y="1301"/>
                    <a:pt x="3136" y="934"/>
                  </a:cubicBezTo>
                  <a:cubicBezTo>
                    <a:pt x="2969" y="567"/>
                    <a:pt x="3170" y="467"/>
                    <a:pt x="3670" y="200"/>
                  </a:cubicBezTo>
                  <a:lnTo>
                    <a:pt x="377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g1846b4bf37c_3_19751"/>
            <p:cNvSpPr/>
            <p:nvPr/>
          </p:nvSpPr>
          <p:spPr>
            <a:xfrm>
              <a:off x="4897825" y="2161250"/>
              <a:ext cx="117625" cy="70825"/>
            </a:xfrm>
            <a:custGeom>
              <a:avLst/>
              <a:gdLst/>
              <a:ahLst/>
              <a:cxnLst/>
              <a:rect l="l" t="t" r="r" b="b"/>
              <a:pathLst>
                <a:path w="4705" h="2833" extrusionOk="0">
                  <a:moveTo>
                    <a:pt x="4247" y="0"/>
                  </a:moveTo>
                  <a:cubicBezTo>
                    <a:pt x="3941" y="0"/>
                    <a:pt x="3437" y="164"/>
                    <a:pt x="2903" y="430"/>
                  </a:cubicBezTo>
                  <a:lnTo>
                    <a:pt x="1369" y="1231"/>
                  </a:lnTo>
                  <a:cubicBezTo>
                    <a:pt x="568" y="1631"/>
                    <a:pt x="1" y="2165"/>
                    <a:pt x="68" y="2398"/>
                  </a:cubicBezTo>
                  <a:lnTo>
                    <a:pt x="234" y="2832"/>
                  </a:lnTo>
                  <a:lnTo>
                    <a:pt x="4704" y="530"/>
                  </a:lnTo>
                  <a:lnTo>
                    <a:pt x="4537" y="130"/>
                  </a:lnTo>
                  <a:cubicBezTo>
                    <a:pt x="4504" y="41"/>
                    <a:pt x="4400" y="0"/>
                    <a:pt x="42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g1846b4bf37c_3_19751"/>
            <p:cNvSpPr/>
            <p:nvPr/>
          </p:nvSpPr>
          <p:spPr>
            <a:xfrm>
              <a:off x="5075450" y="2313775"/>
              <a:ext cx="371975" cy="481475"/>
            </a:xfrm>
            <a:custGeom>
              <a:avLst/>
              <a:gdLst/>
              <a:ahLst/>
              <a:cxnLst/>
              <a:rect l="l" t="t" r="r" b="b"/>
              <a:pathLst>
                <a:path w="14879" h="19259" extrusionOk="0">
                  <a:moveTo>
                    <a:pt x="12210" y="0"/>
                  </a:moveTo>
                  <a:lnTo>
                    <a:pt x="12210" y="0"/>
                  </a:lnTo>
                  <a:cubicBezTo>
                    <a:pt x="9808" y="200"/>
                    <a:pt x="8774" y="634"/>
                    <a:pt x="6973" y="3870"/>
                  </a:cubicBezTo>
                  <a:cubicBezTo>
                    <a:pt x="5038" y="7405"/>
                    <a:pt x="1269" y="13810"/>
                    <a:pt x="802" y="14611"/>
                  </a:cubicBezTo>
                  <a:cubicBezTo>
                    <a:pt x="134" y="15745"/>
                    <a:pt x="1" y="17446"/>
                    <a:pt x="568" y="18480"/>
                  </a:cubicBezTo>
                  <a:cubicBezTo>
                    <a:pt x="820" y="18922"/>
                    <a:pt x="1334" y="19259"/>
                    <a:pt x="2010" y="19259"/>
                  </a:cubicBezTo>
                  <a:cubicBezTo>
                    <a:pt x="2763" y="19259"/>
                    <a:pt x="3718" y="18840"/>
                    <a:pt x="4738" y="17679"/>
                  </a:cubicBezTo>
                  <a:cubicBezTo>
                    <a:pt x="7039" y="15111"/>
                    <a:pt x="11276" y="8806"/>
                    <a:pt x="11276" y="8806"/>
                  </a:cubicBezTo>
                  <a:cubicBezTo>
                    <a:pt x="11276" y="8806"/>
                    <a:pt x="14878" y="4036"/>
                    <a:pt x="1221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g1846b4bf37c_3_19751"/>
            <p:cNvSpPr/>
            <p:nvPr/>
          </p:nvSpPr>
          <p:spPr>
            <a:xfrm>
              <a:off x="4788600" y="2344650"/>
              <a:ext cx="331075" cy="449475"/>
            </a:xfrm>
            <a:custGeom>
              <a:avLst/>
              <a:gdLst/>
              <a:ahLst/>
              <a:cxnLst/>
              <a:rect l="l" t="t" r="r" b="b"/>
              <a:pathLst>
                <a:path w="13243" h="17979" extrusionOk="0">
                  <a:moveTo>
                    <a:pt x="1804" y="0"/>
                  </a:moveTo>
                  <a:cubicBezTo>
                    <a:pt x="1542" y="0"/>
                    <a:pt x="1268" y="87"/>
                    <a:pt x="1134" y="400"/>
                  </a:cubicBezTo>
                  <a:cubicBezTo>
                    <a:pt x="267" y="2434"/>
                    <a:pt x="0" y="4636"/>
                    <a:pt x="1935" y="6070"/>
                  </a:cubicBezTo>
                  <a:cubicBezTo>
                    <a:pt x="3436" y="7138"/>
                    <a:pt x="4703" y="8472"/>
                    <a:pt x="5671" y="10006"/>
                  </a:cubicBezTo>
                  <a:cubicBezTo>
                    <a:pt x="6905" y="11908"/>
                    <a:pt x="11208" y="17745"/>
                    <a:pt x="13043" y="17979"/>
                  </a:cubicBezTo>
                  <a:lnTo>
                    <a:pt x="13243" y="12508"/>
                  </a:lnTo>
                  <a:cubicBezTo>
                    <a:pt x="13243" y="12508"/>
                    <a:pt x="6805" y="6371"/>
                    <a:pt x="6338" y="5703"/>
                  </a:cubicBezTo>
                  <a:cubicBezTo>
                    <a:pt x="5871" y="5003"/>
                    <a:pt x="6038" y="4002"/>
                    <a:pt x="5637" y="2968"/>
                  </a:cubicBezTo>
                  <a:cubicBezTo>
                    <a:pt x="5404" y="2334"/>
                    <a:pt x="5104" y="1734"/>
                    <a:pt x="4804" y="1133"/>
                  </a:cubicBezTo>
                  <a:cubicBezTo>
                    <a:pt x="4663" y="892"/>
                    <a:pt x="4315" y="528"/>
                    <a:pt x="4061" y="528"/>
                  </a:cubicBezTo>
                  <a:cubicBezTo>
                    <a:pt x="3895" y="528"/>
                    <a:pt x="3769" y="684"/>
                    <a:pt x="3769" y="1133"/>
                  </a:cubicBezTo>
                  <a:cubicBezTo>
                    <a:pt x="3769" y="2067"/>
                    <a:pt x="4103" y="2968"/>
                    <a:pt x="4070" y="3168"/>
                  </a:cubicBezTo>
                  <a:cubicBezTo>
                    <a:pt x="4061" y="3202"/>
                    <a:pt x="4041" y="3218"/>
                    <a:pt x="4007" y="3218"/>
                  </a:cubicBezTo>
                  <a:cubicBezTo>
                    <a:pt x="3907" y="3218"/>
                    <a:pt x="3694" y="3068"/>
                    <a:pt x="3369" y="2768"/>
                  </a:cubicBezTo>
                  <a:lnTo>
                    <a:pt x="2769" y="1100"/>
                  </a:lnTo>
                  <a:lnTo>
                    <a:pt x="2435" y="133"/>
                  </a:lnTo>
                  <a:cubicBezTo>
                    <a:pt x="2435" y="133"/>
                    <a:pt x="2129" y="0"/>
                    <a:pt x="1804"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g1846b4bf37c_3_19751"/>
            <p:cNvSpPr/>
            <p:nvPr/>
          </p:nvSpPr>
          <p:spPr>
            <a:xfrm>
              <a:off x="4974550" y="2310350"/>
              <a:ext cx="464525" cy="491400"/>
            </a:xfrm>
            <a:custGeom>
              <a:avLst/>
              <a:gdLst/>
              <a:ahLst/>
              <a:cxnLst/>
              <a:rect l="l" t="t" r="r" b="b"/>
              <a:pathLst>
                <a:path w="18581" h="19656" extrusionOk="0">
                  <a:moveTo>
                    <a:pt x="16467" y="1"/>
                  </a:moveTo>
                  <a:cubicBezTo>
                    <a:pt x="15054" y="1"/>
                    <a:pt x="13435" y="301"/>
                    <a:pt x="12143" y="1972"/>
                  </a:cubicBezTo>
                  <a:cubicBezTo>
                    <a:pt x="10775" y="3706"/>
                    <a:pt x="5371" y="13280"/>
                    <a:pt x="5371" y="13280"/>
                  </a:cubicBezTo>
                  <a:lnTo>
                    <a:pt x="2336" y="10545"/>
                  </a:lnTo>
                  <a:cubicBezTo>
                    <a:pt x="1135" y="11312"/>
                    <a:pt x="301" y="12479"/>
                    <a:pt x="1" y="13847"/>
                  </a:cubicBezTo>
                  <a:cubicBezTo>
                    <a:pt x="801" y="15148"/>
                    <a:pt x="1735" y="16415"/>
                    <a:pt x="2736" y="17616"/>
                  </a:cubicBezTo>
                  <a:cubicBezTo>
                    <a:pt x="3824" y="18787"/>
                    <a:pt x="5004" y="19656"/>
                    <a:pt x="6044" y="19656"/>
                  </a:cubicBezTo>
                  <a:cubicBezTo>
                    <a:pt x="6249" y="19656"/>
                    <a:pt x="6447" y="19622"/>
                    <a:pt x="6639" y="19551"/>
                  </a:cubicBezTo>
                  <a:cubicBezTo>
                    <a:pt x="7806" y="19117"/>
                    <a:pt x="9007" y="18183"/>
                    <a:pt x="11542" y="14681"/>
                  </a:cubicBezTo>
                  <a:cubicBezTo>
                    <a:pt x="14077" y="11145"/>
                    <a:pt x="16846" y="6975"/>
                    <a:pt x="16846" y="6975"/>
                  </a:cubicBezTo>
                  <a:cubicBezTo>
                    <a:pt x="16846" y="6975"/>
                    <a:pt x="18581" y="2906"/>
                    <a:pt x="16713" y="4"/>
                  </a:cubicBezTo>
                  <a:cubicBezTo>
                    <a:pt x="16632" y="2"/>
                    <a:pt x="16550" y="1"/>
                    <a:pt x="1646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g1846b4bf37c_3_19751"/>
            <p:cNvSpPr/>
            <p:nvPr/>
          </p:nvSpPr>
          <p:spPr>
            <a:xfrm>
              <a:off x="5340650" y="2040225"/>
              <a:ext cx="32550" cy="63425"/>
            </a:xfrm>
            <a:custGeom>
              <a:avLst/>
              <a:gdLst/>
              <a:ahLst/>
              <a:cxnLst/>
              <a:rect l="l" t="t" r="r" b="b"/>
              <a:pathLst>
                <a:path w="1302" h="2537" extrusionOk="0">
                  <a:moveTo>
                    <a:pt x="1301" y="1"/>
                  </a:moveTo>
                  <a:lnTo>
                    <a:pt x="1301" y="1"/>
                  </a:lnTo>
                  <a:cubicBezTo>
                    <a:pt x="1301" y="1"/>
                    <a:pt x="1" y="1969"/>
                    <a:pt x="134" y="2169"/>
                  </a:cubicBezTo>
                  <a:cubicBezTo>
                    <a:pt x="301" y="2369"/>
                    <a:pt x="1268" y="2536"/>
                    <a:pt x="1268" y="2536"/>
                  </a:cubicBezTo>
                  <a:lnTo>
                    <a:pt x="1301"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g1846b4bf37c_3_19751"/>
            <p:cNvSpPr/>
            <p:nvPr/>
          </p:nvSpPr>
          <p:spPr>
            <a:xfrm>
              <a:off x="5336475" y="1993425"/>
              <a:ext cx="90925" cy="78525"/>
            </a:xfrm>
            <a:custGeom>
              <a:avLst/>
              <a:gdLst/>
              <a:ahLst/>
              <a:cxnLst/>
              <a:rect l="l" t="t" r="r" b="b"/>
              <a:pathLst>
                <a:path w="3637" h="3141" extrusionOk="0">
                  <a:moveTo>
                    <a:pt x="2062" y="371"/>
                  </a:moveTo>
                  <a:cubicBezTo>
                    <a:pt x="2075" y="371"/>
                    <a:pt x="2089" y="371"/>
                    <a:pt x="2102" y="372"/>
                  </a:cubicBezTo>
                  <a:cubicBezTo>
                    <a:pt x="2769" y="372"/>
                    <a:pt x="3303" y="906"/>
                    <a:pt x="3303" y="1573"/>
                  </a:cubicBezTo>
                  <a:cubicBezTo>
                    <a:pt x="3303" y="2316"/>
                    <a:pt x="2694" y="2801"/>
                    <a:pt x="2073" y="2801"/>
                  </a:cubicBezTo>
                  <a:cubicBezTo>
                    <a:pt x="1775" y="2801"/>
                    <a:pt x="1473" y="2689"/>
                    <a:pt x="1235" y="2440"/>
                  </a:cubicBezTo>
                  <a:cubicBezTo>
                    <a:pt x="477" y="1682"/>
                    <a:pt x="989" y="371"/>
                    <a:pt x="2062" y="371"/>
                  </a:cubicBezTo>
                  <a:close/>
                  <a:moveTo>
                    <a:pt x="2076" y="1"/>
                  </a:moveTo>
                  <a:cubicBezTo>
                    <a:pt x="1690" y="1"/>
                    <a:pt x="1294" y="146"/>
                    <a:pt x="968" y="472"/>
                  </a:cubicBezTo>
                  <a:cubicBezTo>
                    <a:pt x="1" y="1439"/>
                    <a:pt x="701" y="3141"/>
                    <a:pt x="2102" y="3141"/>
                  </a:cubicBezTo>
                  <a:cubicBezTo>
                    <a:pt x="2936" y="3141"/>
                    <a:pt x="3637" y="2440"/>
                    <a:pt x="3637" y="1573"/>
                  </a:cubicBezTo>
                  <a:cubicBezTo>
                    <a:pt x="3637" y="627"/>
                    <a:pt x="2877" y="1"/>
                    <a:pt x="20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g1846b4bf37c_3_19751"/>
            <p:cNvSpPr/>
            <p:nvPr/>
          </p:nvSpPr>
          <p:spPr>
            <a:xfrm>
              <a:off x="5365675" y="1895975"/>
              <a:ext cx="318575" cy="323250"/>
            </a:xfrm>
            <a:custGeom>
              <a:avLst/>
              <a:gdLst/>
              <a:ahLst/>
              <a:cxnLst/>
              <a:rect l="l" t="t" r="r" b="b"/>
              <a:pathLst>
                <a:path w="12743" h="12930" extrusionOk="0">
                  <a:moveTo>
                    <a:pt x="6333" y="1"/>
                  </a:moveTo>
                  <a:cubicBezTo>
                    <a:pt x="5283" y="1"/>
                    <a:pt x="4406" y="167"/>
                    <a:pt x="3936" y="267"/>
                  </a:cubicBezTo>
                  <a:cubicBezTo>
                    <a:pt x="1301" y="801"/>
                    <a:pt x="534" y="1968"/>
                    <a:pt x="267" y="6205"/>
                  </a:cubicBezTo>
                  <a:cubicBezTo>
                    <a:pt x="0" y="10608"/>
                    <a:pt x="467" y="11975"/>
                    <a:pt x="1034" y="12576"/>
                  </a:cubicBezTo>
                  <a:cubicBezTo>
                    <a:pt x="1268" y="12809"/>
                    <a:pt x="2102" y="12929"/>
                    <a:pt x="2969" y="12929"/>
                  </a:cubicBezTo>
                  <a:cubicBezTo>
                    <a:pt x="3589" y="12929"/>
                    <a:pt x="4225" y="12868"/>
                    <a:pt x="4670" y="12743"/>
                  </a:cubicBezTo>
                  <a:cubicBezTo>
                    <a:pt x="6071" y="12342"/>
                    <a:pt x="9140" y="11275"/>
                    <a:pt x="10608" y="9040"/>
                  </a:cubicBezTo>
                  <a:cubicBezTo>
                    <a:pt x="12309" y="6438"/>
                    <a:pt x="12743" y="2902"/>
                    <a:pt x="10941" y="1468"/>
                  </a:cubicBezTo>
                  <a:cubicBezTo>
                    <a:pt x="9469" y="301"/>
                    <a:pt x="7744" y="1"/>
                    <a:pt x="633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g1846b4bf37c_3_19751"/>
            <p:cNvSpPr/>
            <p:nvPr/>
          </p:nvSpPr>
          <p:spPr>
            <a:xfrm>
              <a:off x="5395700" y="2197025"/>
              <a:ext cx="70900" cy="22000"/>
            </a:xfrm>
            <a:custGeom>
              <a:avLst/>
              <a:gdLst/>
              <a:ahLst/>
              <a:cxnLst/>
              <a:rect l="l" t="t" r="r" b="b"/>
              <a:pathLst>
                <a:path w="2836" h="880" extrusionOk="0">
                  <a:moveTo>
                    <a:pt x="2702" y="0"/>
                  </a:moveTo>
                  <a:cubicBezTo>
                    <a:pt x="1927" y="434"/>
                    <a:pt x="1066" y="637"/>
                    <a:pt x="199" y="637"/>
                  </a:cubicBezTo>
                  <a:cubicBezTo>
                    <a:pt x="133" y="637"/>
                    <a:pt x="67" y="636"/>
                    <a:pt x="0" y="634"/>
                  </a:cubicBezTo>
                  <a:lnTo>
                    <a:pt x="0" y="634"/>
                  </a:lnTo>
                  <a:cubicBezTo>
                    <a:pt x="350" y="797"/>
                    <a:pt x="1109" y="879"/>
                    <a:pt x="1876" y="879"/>
                  </a:cubicBezTo>
                  <a:cubicBezTo>
                    <a:pt x="2205" y="879"/>
                    <a:pt x="2535" y="864"/>
                    <a:pt x="2835" y="834"/>
                  </a:cubicBezTo>
                  <a:lnTo>
                    <a:pt x="2702"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g1846b4bf37c_3_19751"/>
            <p:cNvSpPr/>
            <p:nvPr/>
          </p:nvSpPr>
          <p:spPr>
            <a:xfrm>
              <a:off x="5353150" y="2024400"/>
              <a:ext cx="117625" cy="23375"/>
            </a:xfrm>
            <a:custGeom>
              <a:avLst/>
              <a:gdLst/>
              <a:ahLst/>
              <a:cxnLst/>
              <a:rect l="l" t="t" r="r" b="b"/>
              <a:pathLst>
                <a:path w="4705" h="935" extrusionOk="0">
                  <a:moveTo>
                    <a:pt x="1" y="0"/>
                  </a:moveTo>
                  <a:lnTo>
                    <a:pt x="1" y="367"/>
                  </a:lnTo>
                  <a:lnTo>
                    <a:pt x="4537" y="934"/>
                  </a:lnTo>
                  <a:lnTo>
                    <a:pt x="4704" y="63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g1846b4bf37c_3_19751"/>
            <p:cNvSpPr/>
            <p:nvPr/>
          </p:nvSpPr>
          <p:spPr>
            <a:xfrm>
              <a:off x="5333150" y="1797225"/>
              <a:ext cx="400300" cy="411575"/>
            </a:xfrm>
            <a:custGeom>
              <a:avLst/>
              <a:gdLst/>
              <a:ahLst/>
              <a:cxnLst/>
              <a:rect l="l" t="t" r="r" b="b"/>
              <a:pathLst>
                <a:path w="16012" h="16463" extrusionOk="0">
                  <a:moveTo>
                    <a:pt x="6005" y="12723"/>
                  </a:moveTo>
                  <a:lnTo>
                    <a:pt x="6005" y="12723"/>
                  </a:lnTo>
                  <a:cubicBezTo>
                    <a:pt x="6005" y="12723"/>
                    <a:pt x="6005" y="12723"/>
                    <a:pt x="6005" y="12723"/>
                  </a:cubicBezTo>
                  <a:lnTo>
                    <a:pt x="6005" y="12723"/>
                  </a:lnTo>
                  <a:cubicBezTo>
                    <a:pt x="6005" y="12723"/>
                    <a:pt x="6005" y="12723"/>
                    <a:pt x="6005" y="12723"/>
                  </a:cubicBezTo>
                  <a:close/>
                  <a:moveTo>
                    <a:pt x="6358" y="1"/>
                  </a:moveTo>
                  <a:cubicBezTo>
                    <a:pt x="5653" y="1"/>
                    <a:pt x="4962" y="361"/>
                    <a:pt x="4604" y="1015"/>
                  </a:cubicBezTo>
                  <a:cubicBezTo>
                    <a:pt x="4103" y="514"/>
                    <a:pt x="3436" y="247"/>
                    <a:pt x="2736" y="247"/>
                  </a:cubicBezTo>
                  <a:cubicBezTo>
                    <a:pt x="2035" y="281"/>
                    <a:pt x="1401" y="681"/>
                    <a:pt x="1034" y="1282"/>
                  </a:cubicBezTo>
                  <a:cubicBezTo>
                    <a:pt x="734" y="1915"/>
                    <a:pt x="801" y="2683"/>
                    <a:pt x="1268" y="3216"/>
                  </a:cubicBezTo>
                  <a:cubicBezTo>
                    <a:pt x="834" y="3383"/>
                    <a:pt x="467" y="3683"/>
                    <a:pt x="267" y="4084"/>
                  </a:cubicBezTo>
                  <a:cubicBezTo>
                    <a:pt x="0" y="4551"/>
                    <a:pt x="67" y="5084"/>
                    <a:pt x="401" y="5485"/>
                  </a:cubicBezTo>
                  <a:cubicBezTo>
                    <a:pt x="534" y="5651"/>
                    <a:pt x="701" y="5785"/>
                    <a:pt x="901" y="5852"/>
                  </a:cubicBezTo>
                  <a:cubicBezTo>
                    <a:pt x="968" y="5885"/>
                    <a:pt x="1068" y="5885"/>
                    <a:pt x="1134" y="5918"/>
                  </a:cubicBezTo>
                  <a:cubicBezTo>
                    <a:pt x="1335" y="5918"/>
                    <a:pt x="1535" y="5918"/>
                    <a:pt x="1735" y="5852"/>
                  </a:cubicBezTo>
                  <a:lnTo>
                    <a:pt x="1735" y="5852"/>
                  </a:lnTo>
                  <a:cubicBezTo>
                    <a:pt x="1568" y="6252"/>
                    <a:pt x="1702" y="6719"/>
                    <a:pt x="2035" y="6986"/>
                  </a:cubicBezTo>
                  <a:cubicBezTo>
                    <a:pt x="2261" y="7129"/>
                    <a:pt x="2512" y="7197"/>
                    <a:pt x="2764" y="7197"/>
                  </a:cubicBezTo>
                  <a:cubicBezTo>
                    <a:pt x="2923" y="7197"/>
                    <a:pt x="3082" y="7170"/>
                    <a:pt x="3236" y="7119"/>
                  </a:cubicBezTo>
                  <a:lnTo>
                    <a:pt x="3236" y="7119"/>
                  </a:lnTo>
                  <a:cubicBezTo>
                    <a:pt x="3103" y="7386"/>
                    <a:pt x="3036" y="7686"/>
                    <a:pt x="3103" y="7953"/>
                  </a:cubicBezTo>
                  <a:cubicBezTo>
                    <a:pt x="3263" y="8562"/>
                    <a:pt x="3793" y="8956"/>
                    <a:pt x="4397" y="8956"/>
                  </a:cubicBezTo>
                  <a:cubicBezTo>
                    <a:pt x="4421" y="8956"/>
                    <a:pt x="4446" y="8955"/>
                    <a:pt x="4470" y="8954"/>
                  </a:cubicBezTo>
                  <a:cubicBezTo>
                    <a:pt x="4504" y="9588"/>
                    <a:pt x="4504" y="10188"/>
                    <a:pt x="5171" y="10455"/>
                  </a:cubicBezTo>
                  <a:cubicBezTo>
                    <a:pt x="5171" y="10455"/>
                    <a:pt x="5556" y="9003"/>
                    <a:pt x="6745" y="9003"/>
                  </a:cubicBezTo>
                  <a:cubicBezTo>
                    <a:pt x="6817" y="9003"/>
                    <a:pt x="6893" y="9009"/>
                    <a:pt x="6972" y="9020"/>
                  </a:cubicBezTo>
                  <a:cubicBezTo>
                    <a:pt x="8340" y="9254"/>
                    <a:pt x="8540" y="10989"/>
                    <a:pt x="7672" y="12056"/>
                  </a:cubicBezTo>
                  <a:cubicBezTo>
                    <a:pt x="7187" y="12672"/>
                    <a:pt x="6723" y="12807"/>
                    <a:pt x="6408" y="12807"/>
                  </a:cubicBezTo>
                  <a:cubicBezTo>
                    <a:pt x="6170" y="12807"/>
                    <a:pt x="6017" y="12730"/>
                    <a:pt x="6005" y="12723"/>
                  </a:cubicBezTo>
                  <a:lnTo>
                    <a:pt x="6005" y="12723"/>
                  </a:lnTo>
                  <a:cubicBezTo>
                    <a:pt x="6072" y="12761"/>
                    <a:pt x="6105" y="13291"/>
                    <a:pt x="6138" y="13390"/>
                  </a:cubicBezTo>
                  <a:cubicBezTo>
                    <a:pt x="6205" y="13690"/>
                    <a:pt x="6338" y="13991"/>
                    <a:pt x="6472" y="14291"/>
                  </a:cubicBezTo>
                  <a:cubicBezTo>
                    <a:pt x="6772" y="14858"/>
                    <a:pt x="7205" y="15358"/>
                    <a:pt x="7739" y="15725"/>
                  </a:cubicBezTo>
                  <a:cubicBezTo>
                    <a:pt x="8285" y="16216"/>
                    <a:pt x="9010" y="16462"/>
                    <a:pt x="9748" y="16462"/>
                  </a:cubicBezTo>
                  <a:cubicBezTo>
                    <a:pt x="9912" y="16462"/>
                    <a:pt x="10077" y="16450"/>
                    <a:pt x="10241" y="16426"/>
                  </a:cubicBezTo>
                  <a:cubicBezTo>
                    <a:pt x="11042" y="16226"/>
                    <a:pt x="11709" y="15692"/>
                    <a:pt x="12042" y="14958"/>
                  </a:cubicBezTo>
                  <a:cubicBezTo>
                    <a:pt x="12109" y="14758"/>
                    <a:pt x="12209" y="14591"/>
                    <a:pt x="12342" y="14424"/>
                  </a:cubicBezTo>
                  <a:cubicBezTo>
                    <a:pt x="12543" y="14291"/>
                    <a:pt x="12776" y="14191"/>
                    <a:pt x="13010" y="14124"/>
                  </a:cubicBezTo>
                  <a:cubicBezTo>
                    <a:pt x="14177" y="13757"/>
                    <a:pt x="14711" y="12423"/>
                    <a:pt x="14144" y="11322"/>
                  </a:cubicBezTo>
                  <a:cubicBezTo>
                    <a:pt x="15578" y="10955"/>
                    <a:pt x="15978" y="9121"/>
                    <a:pt x="14844" y="8153"/>
                  </a:cubicBezTo>
                  <a:cubicBezTo>
                    <a:pt x="15611" y="7653"/>
                    <a:pt x="16012" y="6685"/>
                    <a:pt x="15778" y="5785"/>
                  </a:cubicBezTo>
                  <a:cubicBezTo>
                    <a:pt x="15545" y="5051"/>
                    <a:pt x="14944" y="4484"/>
                    <a:pt x="14210" y="4284"/>
                  </a:cubicBezTo>
                  <a:cubicBezTo>
                    <a:pt x="13677" y="4150"/>
                    <a:pt x="13877" y="4050"/>
                    <a:pt x="13710" y="3516"/>
                  </a:cubicBezTo>
                  <a:cubicBezTo>
                    <a:pt x="13610" y="3183"/>
                    <a:pt x="13377" y="2849"/>
                    <a:pt x="13110" y="2616"/>
                  </a:cubicBezTo>
                  <a:cubicBezTo>
                    <a:pt x="12741" y="2339"/>
                    <a:pt x="12309" y="2190"/>
                    <a:pt x="11868" y="2190"/>
                  </a:cubicBezTo>
                  <a:cubicBezTo>
                    <a:pt x="11671" y="2190"/>
                    <a:pt x="11471" y="2220"/>
                    <a:pt x="11275" y="2282"/>
                  </a:cubicBezTo>
                  <a:cubicBezTo>
                    <a:pt x="11142" y="1582"/>
                    <a:pt x="10608" y="1048"/>
                    <a:pt x="9941" y="848"/>
                  </a:cubicBezTo>
                  <a:cubicBezTo>
                    <a:pt x="9776" y="793"/>
                    <a:pt x="9600" y="768"/>
                    <a:pt x="9426" y="768"/>
                  </a:cubicBezTo>
                  <a:cubicBezTo>
                    <a:pt x="9283" y="768"/>
                    <a:pt x="9142" y="785"/>
                    <a:pt x="9007" y="815"/>
                  </a:cubicBezTo>
                  <a:cubicBezTo>
                    <a:pt x="8807" y="848"/>
                    <a:pt x="8340" y="1081"/>
                    <a:pt x="8273" y="1282"/>
                  </a:cubicBezTo>
                  <a:cubicBezTo>
                    <a:pt x="7973" y="1015"/>
                    <a:pt x="7873" y="648"/>
                    <a:pt x="7539" y="381"/>
                  </a:cubicBezTo>
                  <a:cubicBezTo>
                    <a:pt x="7183" y="123"/>
                    <a:pt x="6768" y="1"/>
                    <a:pt x="63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g1846b4bf37c_3_19751"/>
            <p:cNvSpPr/>
            <p:nvPr/>
          </p:nvSpPr>
          <p:spPr>
            <a:xfrm>
              <a:off x="5431000" y="2035225"/>
              <a:ext cx="32275" cy="45900"/>
            </a:xfrm>
            <a:custGeom>
              <a:avLst/>
              <a:gdLst/>
              <a:ahLst/>
              <a:cxnLst/>
              <a:rect l="l" t="t" r="r" b="b"/>
              <a:pathLst>
                <a:path w="1291" h="1836" extrusionOk="0">
                  <a:moveTo>
                    <a:pt x="1257" y="0"/>
                  </a:moveTo>
                  <a:cubicBezTo>
                    <a:pt x="55" y="0"/>
                    <a:pt x="0" y="1802"/>
                    <a:pt x="1223" y="1835"/>
                  </a:cubicBezTo>
                  <a:lnTo>
                    <a:pt x="1290" y="1"/>
                  </a:lnTo>
                  <a:cubicBezTo>
                    <a:pt x="1279" y="0"/>
                    <a:pt x="1268" y="0"/>
                    <a:pt x="12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0" name="Google Shape;870;g1846b4bf37c_3_19751"/>
          <p:cNvSpPr txBox="1"/>
          <p:nvPr/>
        </p:nvSpPr>
        <p:spPr>
          <a:xfrm>
            <a:off x="298550" y="570800"/>
            <a:ext cx="43857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4200">
                <a:solidFill>
                  <a:schemeClr val="dk1"/>
                </a:solidFill>
                <a:latin typeface="Be Vietnam"/>
                <a:ea typeface="Be Vietnam"/>
                <a:cs typeface="Be Vietnam"/>
                <a:sym typeface="Be Vietnam"/>
              </a:rPr>
              <a:t>Customer Churn Analysis in Banking Sector </a:t>
            </a:r>
            <a:endParaRPr sz="4200">
              <a:solidFill>
                <a:schemeClr val="dk1"/>
              </a:solidFill>
              <a:latin typeface="Be Vietnam"/>
              <a:ea typeface="Be Vietnam"/>
              <a:cs typeface="Be Vietnam"/>
              <a:sym typeface="Be Vietna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g1846b4bf37c_3_21888"/>
          <p:cNvSpPr txBox="1">
            <a:spLocks noGrp="1"/>
          </p:cNvSpPr>
          <p:nvPr>
            <p:ph type="subTitle" idx="4294967295"/>
          </p:nvPr>
        </p:nvSpPr>
        <p:spPr>
          <a:xfrm>
            <a:off x="539998" y="2636375"/>
            <a:ext cx="2637300" cy="2367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ko" sz="1600">
                <a:latin typeface="Be Vietnam"/>
                <a:ea typeface="Be Vietnam"/>
                <a:cs typeface="Be Vietnam"/>
                <a:sym typeface="Be Vietnam"/>
              </a:rPr>
              <a:t>Source: Kaggle.com</a:t>
            </a:r>
            <a:endParaRPr sz="1600">
              <a:latin typeface="Be Vietnam"/>
              <a:ea typeface="Be Vietnam"/>
              <a:cs typeface="Be Vietnam"/>
              <a:sym typeface="Be Vietnam"/>
            </a:endParaRPr>
          </a:p>
        </p:txBody>
      </p:sp>
      <p:sp>
        <p:nvSpPr>
          <p:cNvPr id="876" name="Google Shape;876;g1846b4bf37c_3_21888"/>
          <p:cNvSpPr txBox="1">
            <a:spLocks noGrp="1"/>
          </p:cNvSpPr>
          <p:nvPr>
            <p:ph type="subTitle" idx="4294967295"/>
          </p:nvPr>
        </p:nvSpPr>
        <p:spPr>
          <a:xfrm>
            <a:off x="71446" y="1913125"/>
            <a:ext cx="3105900" cy="2367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ko" sz="1600">
                <a:latin typeface="Be Vietnam"/>
                <a:ea typeface="Be Vietnam"/>
                <a:cs typeface="Be Vietnam"/>
                <a:sym typeface="Be Vietnam"/>
              </a:rPr>
              <a:t>10k Rows and 21 Columns</a:t>
            </a:r>
            <a:endParaRPr sz="1600">
              <a:latin typeface="Be Vietnam"/>
              <a:ea typeface="Be Vietnam"/>
              <a:cs typeface="Be Vietnam"/>
              <a:sym typeface="Be Vietnam"/>
            </a:endParaRPr>
          </a:p>
        </p:txBody>
      </p:sp>
      <p:sp>
        <p:nvSpPr>
          <p:cNvPr id="877" name="Google Shape;877;g1846b4bf37c_3_21888"/>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t>About the Data</a:t>
            </a:r>
            <a:endParaRPr/>
          </a:p>
        </p:txBody>
      </p:sp>
      <p:sp>
        <p:nvSpPr>
          <p:cNvPr id="878" name="Google Shape;878;g1846b4bf37c_3_21888"/>
          <p:cNvSpPr txBox="1">
            <a:spLocks noGrp="1"/>
          </p:cNvSpPr>
          <p:nvPr>
            <p:ph type="subTitle" idx="4294967295"/>
          </p:nvPr>
        </p:nvSpPr>
        <p:spPr>
          <a:xfrm>
            <a:off x="1377455" y="2274750"/>
            <a:ext cx="1800000" cy="2367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ko" sz="1600">
                <a:latin typeface="Be Vietnam"/>
                <a:ea typeface="Be Vietnam"/>
                <a:cs typeface="Be Vietnam"/>
                <a:sym typeface="Be Vietnam"/>
              </a:rPr>
              <a:t>18 Features</a:t>
            </a:r>
            <a:endParaRPr sz="1600">
              <a:latin typeface="Be Vietnam"/>
              <a:ea typeface="Be Vietnam"/>
              <a:cs typeface="Be Vietnam"/>
              <a:sym typeface="Be Vietnam"/>
            </a:endParaRPr>
          </a:p>
        </p:txBody>
      </p:sp>
      <p:sp>
        <p:nvSpPr>
          <p:cNvPr id="879" name="Google Shape;879;g1846b4bf37c_3_21888"/>
          <p:cNvSpPr txBox="1">
            <a:spLocks noGrp="1"/>
          </p:cNvSpPr>
          <p:nvPr>
            <p:ph type="subTitle" idx="4294967295"/>
          </p:nvPr>
        </p:nvSpPr>
        <p:spPr>
          <a:xfrm>
            <a:off x="1377455" y="2998000"/>
            <a:ext cx="1800000" cy="2367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ko" sz="1600">
                <a:latin typeface="Be Vietnam"/>
                <a:ea typeface="Be Vietnam"/>
                <a:cs typeface="Be Vietnam"/>
                <a:sym typeface="Be Vietnam"/>
              </a:rPr>
              <a:t>Size: 1.51 MB</a:t>
            </a:r>
            <a:endParaRPr sz="1600">
              <a:latin typeface="Be Vietnam"/>
              <a:ea typeface="Be Vietnam"/>
              <a:cs typeface="Be Vietnam"/>
              <a:sym typeface="Be Vietnam"/>
            </a:endParaRPr>
          </a:p>
        </p:txBody>
      </p:sp>
      <p:sp>
        <p:nvSpPr>
          <p:cNvPr id="880" name="Google Shape;880;g1846b4bf37c_3_21888"/>
          <p:cNvSpPr txBox="1">
            <a:spLocks noGrp="1"/>
          </p:cNvSpPr>
          <p:nvPr>
            <p:ph type="subTitle" idx="4294967295"/>
          </p:nvPr>
        </p:nvSpPr>
        <p:spPr>
          <a:xfrm>
            <a:off x="289922" y="3359625"/>
            <a:ext cx="2887500" cy="2367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ko" sz="1600">
                <a:solidFill>
                  <a:schemeClr val="dk1"/>
                </a:solidFill>
                <a:latin typeface="Be Vietnam"/>
                <a:ea typeface="Be Vietnam"/>
                <a:cs typeface="Be Vietnam"/>
                <a:sym typeface="Be Vietnam"/>
              </a:rPr>
              <a:t>DV:Attrition_Flag </a:t>
            </a:r>
            <a:endParaRPr sz="1600">
              <a:solidFill>
                <a:schemeClr val="dk1"/>
              </a:solidFill>
              <a:latin typeface="Be Vietnam"/>
              <a:ea typeface="Be Vietnam"/>
              <a:cs typeface="Be Vietnam"/>
              <a:sym typeface="Be Vietnam"/>
            </a:endParaRPr>
          </a:p>
        </p:txBody>
      </p:sp>
      <p:sp>
        <p:nvSpPr>
          <p:cNvPr id="881" name="Google Shape;881;g1846b4bf37c_3_21888"/>
          <p:cNvSpPr txBox="1">
            <a:spLocks noGrp="1"/>
          </p:cNvSpPr>
          <p:nvPr>
            <p:ph type="subTitle" idx="4294967295"/>
          </p:nvPr>
        </p:nvSpPr>
        <p:spPr>
          <a:xfrm>
            <a:off x="-206924" y="3721250"/>
            <a:ext cx="3384300" cy="2367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ko" sz="1600">
                <a:latin typeface="Be Vietnam"/>
                <a:ea typeface="Be Vietnam"/>
                <a:cs typeface="Be Vietnam"/>
                <a:sym typeface="Be Vietnam"/>
              </a:rPr>
              <a:t>Sector: Banking/Marketing</a:t>
            </a:r>
            <a:endParaRPr sz="1600">
              <a:latin typeface="Be Vietnam"/>
              <a:ea typeface="Be Vietnam"/>
              <a:cs typeface="Be Vietnam"/>
              <a:sym typeface="Be Vietnam"/>
            </a:endParaRPr>
          </a:p>
        </p:txBody>
      </p:sp>
      <p:cxnSp>
        <p:nvCxnSpPr>
          <p:cNvPr id="882" name="Google Shape;882;g1846b4bf37c_3_21888"/>
          <p:cNvCxnSpPr>
            <a:stCxn id="876" idx="3"/>
            <a:endCxn id="883" idx="2"/>
          </p:cNvCxnSpPr>
          <p:nvPr/>
        </p:nvCxnSpPr>
        <p:spPr>
          <a:xfrm>
            <a:off x="3177346" y="2031475"/>
            <a:ext cx="1999500" cy="911100"/>
          </a:xfrm>
          <a:prstGeom prst="curvedConnector3">
            <a:avLst>
              <a:gd name="adj1" fmla="val 50000"/>
            </a:avLst>
          </a:prstGeom>
          <a:noFill/>
          <a:ln w="9525" cap="flat" cmpd="sng">
            <a:solidFill>
              <a:schemeClr val="accent1"/>
            </a:solidFill>
            <a:prstDash val="solid"/>
            <a:round/>
            <a:headEnd type="none" w="med" len="med"/>
            <a:tailEnd type="none" w="med" len="med"/>
          </a:ln>
        </p:spPr>
      </p:cxnSp>
      <p:cxnSp>
        <p:nvCxnSpPr>
          <p:cNvPr id="884" name="Google Shape;884;g1846b4bf37c_3_21888"/>
          <p:cNvCxnSpPr>
            <a:stCxn id="878" idx="3"/>
            <a:endCxn id="883" idx="2"/>
          </p:cNvCxnSpPr>
          <p:nvPr/>
        </p:nvCxnSpPr>
        <p:spPr>
          <a:xfrm>
            <a:off x="3177455" y="2393100"/>
            <a:ext cx="1999500" cy="549300"/>
          </a:xfrm>
          <a:prstGeom prst="curvedConnector3">
            <a:avLst>
              <a:gd name="adj1" fmla="val 50000"/>
            </a:avLst>
          </a:prstGeom>
          <a:noFill/>
          <a:ln w="9525" cap="flat" cmpd="sng">
            <a:solidFill>
              <a:schemeClr val="accent1"/>
            </a:solidFill>
            <a:prstDash val="solid"/>
            <a:round/>
            <a:headEnd type="none" w="med" len="med"/>
            <a:tailEnd type="none" w="med" len="med"/>
          </a:ln>
        </p:spPr>
      </p:cxnSp>
      <p:cxnSp>
        <p:nvCxnSpPr>
          <p:cNvPr id="885" name="Google Shape;885;g1846b4bf37c_3_21888"/>
          <p:cNvCxnSpPr>
            <a:stCxn id="875" idx="3"/>
            <a:endCxn id="883" idx="2"/>
          </p:cNvCxnSpPr>
          <p:nvPr/>
        </p:nvCxnSpPr>
        <p:spPr>
          <a:xfrm>
            <a:off x="3177298" y="2754725"/>
            <a:ext cx="1999500" cy="187800"/>
          </a:xfrm>
          <a:prstGeom prst="curvedConnector3">
            <a:avLst>
              <a:gd name="adj1" fmla="val 50000"/>
            </a:avLst>
          </a:prstGeom>
          <a:noFill/>
          <a:ln w="9525" cap="flat" cmpd="sng">
            <a:solidFill>
              <a:schemeClr val="accent1"/>
            </a:solidFill>
            <a:prstDash val="solid"/>
            <a:round/>
            <a:headEnd type="none" w="med" len="med"/>
            <a:tailEnd type="none" w="med" len="med"/>
          </a:ln>
        </p:spPr>
      </p:cxnSp>
      <p:cxnSp>
        <p:nvCxnSpPr>
          <p:cNvPr id="886" name="Google Shape;886;g1846b4bf37c_3_21888"/>
          <p:cNvCxnSpPr>
            <a:stCxn id="879" idx="3"/>
            <a:endCxn id="883" idx="2"/>
          </p:cNvCxnSpPr>
          <p:nvPr/>
        </p:nvCxnSpPr>
        <p:spPr>
          <a:xfrm rot="10800000" flipH="1">
            <a:off x="3177455" y="2942350"/>
            <a:ext cx="1999500" cy="174000"/>
          </a:xfrm>
          <a:prstGeom prst="curvedConnector3">
            <a:avLst>
              <a:gd name="adj1" fmla="val 50000"/>
            </a:avLst>
          </a:prstGeom>
          <a:noFill/>
          <a:ln w="9525" cap="flat" cmpd="sng">
            <a:solidFill>
              <a:schemeClr val="accent1"/>
            </a:solidFill>
            <a:prstDash val="solid"/>
            <a:round/>
            <a:headEnd type="none" w="med" len="med"/>
            <a:tailEnd type="none" w="med" len="med"/>
          </a:ln>
        </p:spPr>
      </p:cxnSp>
      <p:cxnSp>
        <p:nvCxnSpPr>
          <p:cNvPr id="887" name="Google Shape;887;g1846b4bf37c_3_21888"/>
          <p:cNvCxnSpPr>
            <a:stCxn id="880" idx="3"/>
            <a:endCxn id="883" idx="2"/>
          </p:cNvCxnSpPr>
          <p:nvPr/>
        </p:nvCxnSpPr>
        <p:spPr>
          <a:xfrm rot="10800000" flipH="1">
            <a:off x="3177422" y="2942475"/>
            <a:ext cx="1999500" cy="535500"/>
          </a:xfrm>
          <a:prstGeom prst="curvedConnector3">
            <a:avLst>
              <a:gd name="adj1" fmla="val 50000"/>
            </a:avLst>
          </a:prstGeom>
          <a:noFill/>
          <a:ln w="9525" cap="flat" cmpd="sng">
            <a:solidFill>
              <a:schemeClr val="accent1"/>
            </a:solidFill>
            <a:prstDash val="solid"/>
            <a:round/>
            <a:headEnd type="none" w="med" len="med"/>
            <a:tailEnd type="none" w="med" len="med"/>
          </a:ln>
        </p:spPr>
      </p:cxnSp>
      <p:cxnSp>
        <p:nvCxnSpPr>
          <p:cNvPr id="888" name="Google Shape;888;g1846b4bf37c_3_21888"/>
          <p:cNvCxnSpPr>
            <a:stCxn id="881" idx="3"/>
            <a:endCxn id="883" idx="2"/>
          </p:cNvCxnSpPr>
          <p:nvPr/>
        </p:nvCxnSpPr>
        <p:spPr>
          <a:xfrm rot="10800000" flipH="1">
            <a:off x="3177376" y="2942600"/>
            <a:ext cx="1999500" cy="897000"/>
          </a:xfrm>
          <a:prstGeom prst="curvedConnector3">
            <a:avLst>
              <a:gd name="adj1" fmla="val 50000"/>
            </a:avLst>
          </a:prstGeom>
          <a:noFill/>
          <a:ln w="9525" cap="flat" cmpd="sng">
            <a:solidFill>
              <a:schemeClr val="accent1"/>
            </a:solidFill>
            <a:prstDash val="solid"/>
            <a:round/>
            <a:headEnd type="none" w="med" len="med"/>
            <a:tailEnd type="none" w="med" len="med"/>
          </a:ln>
        </p:spPr>
      </p:cxnSp>
      <p:grpSp>
        <p:nvGrpSpPr>
          <p:cNvPr id="889" name="Google Shape;889;g1846b4bf37c_3_21888"/>
          <p:cNvGrpSpPr/>
          <p:nvPr/>
        </p:nvGrpSpPr>
        <p:grpSpPr>
          <a:xfrm>
            <a:off x="4879014" y="1460851"/>
            <a:ext cx="2887531" cy="2949380"/>
            <a:chOff x="4879014" y="1460851"/>
            <a:chExt cx="2887531" cy="2949380"/>
          </a:xfrm>
        </p:grpSpPr>
        <p:sp>
          <p:nvSpPr>
            <p:cNvPr id="890" name="Google Shape;890;g1846b4bf37c_3_21888"/>
            <p:cNvSpPr/>
            <p:nvPr/>
          </p:nvSpPr>
          <p:spPr>
            <a:xfrm>
              <a:off x="4928228" y="2932098"/>
              <a:ext cx="2838316" cy="1478133"/>
            </a:xfrm>
            <a:custGeom>
              <a:avLst/>
              <a:gdLst/>
              <a:ahLst/>
              <a:cxnLst/>
              <a:rect l="l" t="t" r="r" b="b"/>
              <a:pathLst>
                <a:path w="184666" h="96170" extrusionOk="0">
                  <a:moveTo>
                    <a:pt x="92333" y="0"/>
                  </a:moveTo>
                  <a:cubicBezTo>
                    <a:pt x="41330" y="0"/>
                    <a:pt x="1" y="21516"/>
                    <a:pt x="1" y="48068"/>
                  </a:cubicBezTo>
                  <a:cubicBezTo>
                    <a:pt x="1" y="74620"/>
                    <a:pt x="41330" y="96169"/>
                    <a:pt x="92333" y="96169"/>
                  </a:cubicBezTo>
                  <a:cubicBezTo>
                    <a:pt x="143336" y="96169"/>
                    <a:pt x="184666" y="74620"/>
                    <a:pt x="184666" y="48068"/>
                  </a:cubicBezTo>
                  <a:cubicBezTo>
                    <a:pt x="184666" y="21516"/>
                    <a:pt x="143336" y="0"/>
                    <a:pt x="92333"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g1846b4bf37c_3_21888"/>
            <p:cNvSpPr/>
            <p:nvPr/>
          </p:nvSpPr>
          <p:spPr>
            <a:xfrm>
              <a:off x="5656259" y="3625009"/>
              <a:ext cx="1115647" cy="604886"/>
            </a:xfrm>
            <a:custGeom>
              <a:avLst/>
              <a:gdLst/>
              <a:ahLst/>
              <a:cxnLst/>
              <a:rect l="l" t="t" r="r" b="b"/>
              <a:pathLst>
                <a:path w="72586" h="39355" extrusionOk="0">
                  <a:moveTo>
                    <a:pt x="48273" y="0"/>
                  </a:moveTo>
                  <a:cubicBezTo>
                    <a:pt x="42606" y="0"/>
                    <a:pt x="36944" y="1251"/>
                    <a:pt x="32624" y="3753"/>
                  </a:cubicBezTo>
                  <a:cubicBezTo>
                    <a:pt x="25285" y="7990"/>
                    <a:pt x="24185" y="14461"/>
                    <a:pt x="29288" y="19364"/>
                  </a:cubicBezTo>
                  <a:cubicBezTo>
                    <a:pt x="28988" y="19431"/>
                    <a:pt x="28721" y="19564"/>
                    <a:pt x="28454" y="19698"/>
                  </a:cubicBezTo>
                  <a:lnTo>
                    <a:pt x="1135" y="35476"/>
                  </a:lnTo>
                  <a:cubicBezTo>
                    <a:pt x="1" y="36143"/>
                    <a:pt x="1" y="37210"/>
                    <a:pt x="1135" y="37878"/>
                  </a:cubicBezTo>
                  <a:lnTo>
                    <a:pt x="2869" y="38878"/>
                  </a:lnTo>
                  <a:cubicBezTo>
                    <a:pt x="3489" y="39196"/>
                    <a:pt x="4161" y="39355"/>
                    <a:pt x="4833" y="39355"/>
                  </a:cubicBezTo>
                  <a:cubicBezTo>
                    <a:pt x="5571" y="39355"/>
                    <a:pt x="6308" y="39163"/>
                    <a:pt x="6972" y="38778"/>
                  </a:cubicBezTo>
                  <a:lnTo>
                    <a:pt x="32424" y="22100"/>
                  </a:lnTo>
                  <a:cubicBezTo>
                    <a:pt x="32524" y="22033"/>
                    <a:pt x="32624" y="21966"/>
                    <a:pt x="32724" y="21900"/>
                  </a:cubicBezTo>
                  <a:cubicBezTo>
                    <a:pt x="37022" y="24355"/>
                    <a:pt x="42632" y="25581"/>
                    <a:pt x="48250" y="25581"/>
                  </a:cubicBezTo>
                  <a:cubicBezTo>
                    <a:pt x="53924" y="25581"/>
                    <a:pt x="59605" y="24330"/>
                    <a:pt x="63946" y="21833"/>
                  </a:cubicBezTo>
                  <a:cubicBezTo>
                    <a:pt x="72552" y="16863"/>
                    <a:pt x="72586" y="8757"/>
                    <a:pt x="63946" y="3753"/>
                  </a:cubicBezTo>
                  <a:cubicBezTo>
                    <a:pt x="59610" y="1251"/>
                    <a:pt x="53939" y="0"/>
                    <a:pt x="482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g1846b4bf37c_3_21888"/>
            <p:cNvSpPr/>
            <p:nvPr/>
          </p:nvSpPr>
          <p:spPr>
            <a:xfrm>
              <a:off x="6987747" y="3466329"/>
              <a:ext cx="694724" cy="401464"/>
            </a:xfrm>
            <a:custGeom>
              <a:avLst/>
              <a:gdLst/>
              <a:ahLst/>
              <a:cxnLst/>
              <a:rect l="l" t="t" r="r" b="b"/>
              <a:pathLst>
                <a:path w="45200" h="26120" extrusionOk="0">
                  <a:moveTo>
                    <a:pt x="22583" y="0"/>
                  </a:moveTo>
                  <a:cubicBezTo>
                    <a:pt x="10107" y="0"/>
                    <a:pt x="0" y="5838"/>
                    <a:pt x="0" y="13043"/>
                  </a:cubicBezTo>
                  <a:cubicBezTo>
                    <a:pt x="0" y="20282"/>
                    <a:pt x="10107" y="26119"/>
                    <a:pt x="22583" y="26119"/>
                  </a:cubicBezTo>
                  <a:cubicBezTo>
                    <a:pt x="35059" y="26119"/>
                    <a:pt x="45199" y="20282"/>
                    <a:pt x="45199" y="13043"/>
                  </a:cubicBezTo>
                  <a:cubicBezTo>
                    <a:pt x="45199" y="5838"/>
                    <a:pt x="35059" y="0"/>
                    <a:pt x="2258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g1846b4bf37c_3_21888"/>
            <p:cNvSpPr/>
            <p:nvPr/>
          </p:nvSpPr>
          <p:spPr>
            <a:xfrm>
              <a:off x="5130236" y="3114233"/>
              <a:ext cx="1575533" cy="907368"/>
            </a:xfrm>
            <a:custGeom>
              <a:avLst/>
              <a:gdLst/>
              <a:ahLst/>
              <a:cxnLst/>
              <a:rect l="l" t="t" r="r" b="b"/>
              <a:pathLst>
                <a:path w="102507" h="59035" extrusionOk="0">
                  <a:moveTo>
                    <a:pt x="96123" y="0"/>
                  </a:moveTo>
                  <a:cubicBezTo>
                    <a:pt x="95810" y="0"/>
                    <a:pt x="95502" y="75"/>
                    <a:pt x="95235" y="226"/>
                  </a:cubicBezTo>
                  <a:lnTo>
                    <a:pt x="501" y="54931"/>
                  </a:lnTo>
                  <a:cubicBezTo>
                    <a:pt x="0" y="55098"/>
                    <a:pt x="0" y="55799"/>
                    <a:pt x="501" y="55965"/>
                  </a:cubicBezTo>
                  <a:lnTo>
                    <a:pt x="5471" y="58834"/>
                  </a:lnTo>
                  <a:cubicBezTo>
                    <a:pt x="5754" y="58968"/>
                    <a:pt x="6063" y="59034"/>
                    <a:pt x="6371" y="59034"/>
                  </a:cubicBezTo>
                  <a:cubicBezTo>
                    <a:pt x="6680" y="59034"/>
                    <a:pt x="6989" y="58968"/>
                    <a:pt x="7272" y="58834"/>
                  </a:cubicBezTo>
                  <a:lnTo>
                    <a:pt x="102006" y="4162"/>
                  </a:lnTo>
                  <a:cubicBezTo>
                    <a:pt x="102507" y="3995"/>
                    <a:pt x="102507" y="3294"/>
                    <a:pt x="102006" y="3128"/>
                  </a:cubicBezTo>
                  <a:lnTo>
                    <a:pt x="97036" y="226"/>
                  </a:lnTo>
                  <a:cubicBezTo>
                    <a:pt x="96753" y="75"/>
                    <a:pt x="96436" y="0"/>
                    <a:pt x="9612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g1846b4bf37c_3_21888"/>
            <p:cNvSpPr/>
            <p:nvPr/>
          </p:nvSpPr>
          <p:spPr>
            <a:xfrm>
              <a:off x="4886391" y="3305005"/>
              <a:ext cx="315116" cy="416665"/>
            </a:xfrm>
            <a:custGeom>
              <a:avLst/>
              <a:gdLst/>
              <a:ahLst/>
              <a:cxnLst/>
              <a:rect l="l" t="t" r="r" b="b"/>
              <a:pathLst>
                <a:path w="20502" h="27109" extrusionOk="0">
                  <a:moveTo>
                    <a:pt x="6056" y="1"/>
                  </a:moveTo>
                  <a:cubicBezTo>
                    <a:pt x="2602" y="1"/>
                    <a:pt x="0" y="2817"/>
                    <a:pt x="3423" y="5926"/>
                  </a:cubicBezTo>
                  <a:cubicBezTo>
                    <a:pt x="7426" y="9562"/>
                    <a:pt x="14965" y="13966"/>
                    <a:pt x="16632" y="24840"/>
                  </a:cubicBezTo>
                  <a:lnTo>
                    <a:pt x="20502" y="27108"/>
                  </a:lnTo>
                  <a:cubicBezTo>
                    <a:pt x="20502" y="27108"/>
                    <a:pt x="20469" y="17435"/>
                    <a:pt x="18200" y="11564"/>
                  </a:cubicBezTo>
                  <a:cubicBezTo>
                    <a:pt x="15932" y="5660"/>
                    <a:pt x="12029" y="1490"/>
                    <a:pt x="7860" y="256"/>
                  </a:cubicBezTo>
                  <a:cubicBezTo>
                    <a:pt x="7251" y="82"/>
                    <a:pt x="6641" y="1"/>
                    <a:pt x="605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g1846b4bf37c_3_21888"/>
            <p:cNvSpPr/>
            <p:nvPr/>
          </p:nvSpPr>
          <p:spPr>
            <a:xfrm>
              <a:off x="4886391" y="3305005"/>
              <a:ext cx="315116" cy="416665"/>
            </a:xfrm>
            <a:custGeom>
              <a:avLst/>
              <a:gdLst/>
              <a:ahLst/>
              <a:cxnLst/>
              <a:rect l="l" t="t" r="r" b="b"/>
              <a:pathLst>
                <a:path w="20502" h="27109" extrusionOk="0">
                  <a:moveTo>
                    <a:pt x="6056" y="1"/>
                  </a:moveTo>
                  <a:cubicBezTo>
                    <a:pt x="2602" y="1"/>
                    <a:pt x="0" y="2817"/>
                    <a:pt x="3423" y="5926"/>
                  </a:cubicBezTo>
                  <a:cubicBezTo>
                    <a:pt x="7426" y="9562"/>
                    <a:pt x="14965" y="13966"/>
                    <a:pt x="16632" y="24840"/>
                  </a:cubicBezTo>
                  <a:lnTo>
                    <a:pt x="20502" y="27108"/>
                  </a:lnTo>
                  <a:cubicBezTo>
                    <a:pt x="20502" y="27108"/>
                    <a:pt x="20469" y="17435"/>
                    <a:pt x="18200" y="11564"/>
                  </a:cubicBezTo>
                  <a:cubicBezTo>
                    <a:pt x="15932" y="5660"/>
                    <a:pt x="12029" y="1490"/>
                    <a:pt x="7860" y="256"/>
                  </a:cubicBezTo>
                  <a:cubicBezTo>
                    <a:pt x="7251" y="82"/>
                    <a:pt x="6641" y="1"/>
                    <a:pt x="60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g1846b4bf37c_3_21888"/>
            <p:cNvSpPr/>
            <p:nvPr/>
          </p:nvSpPr>
          <p:spPr>
            <a:xfrm>
              <a:off x="4967007" y="3333916"/>
              <a:ext cx="215026" cy="313410"/>
            </a:xfrm>
            <a:custGeom>
              <a:avLst/>
              <a:gdLst/>
              <a:ahLst/>
              <a:cxnLst/>
              <a:rect l="l" t="t" r="r" b="b"/>
              <a:pathLst>
                <a:path w="13990" h="20391" extrusionOk="0">
                  <a:moveTo>
                    <a:pt x="319" y="1"/>
                  </a:moveTo>
                  <a:cubicBezTo>
                    <a:pt x="119" y="1"/>
                    <a:pt x="0" y="288"/>
                    <a:pt x="213" y="410"/>
                  </a:cubicBezTo>
                  <a:cubicBezTo>
                    <a:pt x="3849" y="2077"/>
                    <a:pt x="11321" y="8382"/>
                    <a:pt x="13489" y="20224"/>
                  </a:cubicBezTo>
                  <a:cubicBezTo>
                    <a:pt x="13522" y="20324"/>
                    <a:pt x="13622" y="20391"/>
                    <a:pt x="13722" y="20391"/>
                  </a:cubicBezTo>
                  <a:lnTo>
                    <a:pt x="13789" y="20391"/>
                  </a:lnTo>
                  <a:cubicBezTo>
                    <a:pt x="13889" y="20391"/>
                    <a:pt x="13989" y="20257"/>
                    <a:pt x="13956" y="20124"/>
                  </a:cubicBezTo>
                  <a:cubicBezTo>
                    <a:pt x="11721" y="8115"/>
                    <a:pt x="4116" y="1710"/>
                    <a:pt x="380" y="9"/>
                  </a:cubicBezTo>
                  <a:cubicBezTo>
                    <a:pt x="359" y="3"/>
                    <a:pt x="338" y="1"/>
                    <a:pt x="3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g1846b4bf37c_3_21888"/>
            <p:cNvSpPr/>
            <p:nvPr/>
          </p:nvSpPr>
          <p:spPr>
            <a:xfrm>
              <a:off x="4879014" y="3525042"/>
              <a:ext cx="413253" cy="442210"/>
            </a:xfrm>
            <a:custGeom>
              <a:avLst/>
              <a:gdLst/>
              <a:ahLst/>
              <a:cxnLst/>
              <a:rect l="l" t="t" r="r" b="b"/>
              <a:pathLst>
                <a:path w="26887" h="28771" extrusionOk="0">
                  <a:moveTo>
                    <a:pt x="4832" y="1"/>
                  </a:moveTo>
                  <a:cubicBezTo>
                    <a:pt x="4399" y="1"/>
                    <a:pt x="3965" y="57"/>
                    <a:pt x="3536" y="183"/>
                  </a:cubicBezTo>
                  <a:cubicBezTo>
                    <a:pt x="1234" y="850"/>
                    <a:pt x="0" y="3386"/>
                    <a:pt x="934" y="5621"/>
                  </a:cubicBezTo>
                  <a:cubicBezTo>
                    <a:pt x="1301" y="6521"/>
                    <a:pt x="2002" y="7288"/>
                    <a:pt x="2502" y="8122"/>
                  </a:cubicBezTo>
                  <a:cubicBezTo>
                    <a:pt x="3002" y="8956"/>
                    <a:pt x="3269" y="9924"/>
                    <a:pt x="2902" y="10858"/>
                  </a:cubicBezTo>
                  <a:cubicBezTo>
                    <a:pt x="2602" y="11525"/>
                    <a:pt x="2102" y="12058"/>
                    <a:pt x="1868" y="12759"/>
                  </a:cubicBezTo>
                  <a:cubicBezTo>
                    <a:pt x="1268" y="14594"/>
                    <a:pt x="1601" y="16228"/>
                    <a:pt x="3436" y="17162"/>
                  </a:cubicBezTo>
                  <a:cubicBezTo>
                    <a:pt x="5304" y="18129"/>
                    <a:pt x="8306" y="17396"/>
                    <a:pt x="9274" y="19764"/>
                  </a:cubicBezTo>
                  <a:cubicBezTo>
                    <a:pt x="9607" y="20698"/>
                    <a:pt x="9640" y="21699"/>
                    <a:pt x="9807" y="22633"/>
                  </a:cubicBezTo>
                  <a:cubicBezTo>
                    <a:pt x="10241" y="24567"/>
                    <a:pt x="11342" y="26269"/>
                    <a:pt x="12976" y="27403"/>
                  </a:cubicBezTo>
                  <a:cubicBezTo>
                    <a:pt x="14177" y="28237"/>
                    <a:pt x="15578" y="28704"/>
                    <a:pt x="17046" y="28770"/>
                  </a:cubicBezTo>
                  <a:cubicBezTo>
                    <a:pt x="17046" y="28770"/>
                    <a:pt x="19814" y="27169"/>
                    <a:pt x="20982" y="26469"/>
                  </a:cubicBezTo>
                  <a:cubicBezTo>
                    <a:pt x="22817" y="25435"/>
                    <a:pt x="26052" y="23567"/>
                    <a:pt x="26052" y="23567"/>
                  </a:cubicBezTo>
                  <a:cubicBezTo>
                    <a:pt x="26686" y="22433"/>
                    <a:pt x="26886" y="21565"/>
                    <a:pt x="26886" y="19430"/>
                  </a:cubicBezTo>
                  <a:cubicBezTo>
                    <a:pt x="26886" y="17296"/>
                    <a:pt x="25619" y="13893"/>
                    <a:pt x="22716" y="12492"/>
                  </a:cubicBezTo>
                  <a:cubicBezTo>
                    <a:pt x="21849" y="12058"/>
                    <a:pt x="20715" y="11792"/>
                    <a:pt x="20181" y="10824"/>
                  </a:cubicBezTo>
                  <a:cubicBezTo>
                    <a:pt x="19681" y="9857"/>
                    <a:pt x="19914" y="8189"/>
                    <a:pt x="19781" y="7222"/>
                  </a:cubicBezTo>
                  <a:cubicBezTo>
                    <a:pt x="19614" y="5954"/>
                    <a:pt x="19347" y="4586"/>
                    <a:pt x="18447" y="3719"/>
                  </a:cubicBezTo>
                  <a:cubicBezTo>
                    <a:pt x="17614" y="2887"/>
                    <a:pt x="16297" y="2681"/>
                    <a:pt x="15049" y="2681"/>
                  </a:cubicBezTo>
                  <a:cubicBezTo>
                    <a:pt x="14947" y="2681"/>
                    <a:pt x="14845" y="2683"/>
                    <a:pt x="14744" y="2685"/>
                  </a:cubicBezTo>
                  <a:cubicBezTo>
                    <a:pt x="14272" y="2685"/>
                    <a:pt x="13801" y="2703"/>
                    <a:pt x="13329" y="2703"/>
                  </a:cubicBezTo>
                  <a:cubicBezTo>
                    <a:pt x="12700" y="2703"/>
                    <a:pt x="12071" y="2671"/>
                    <a:pt x="11442" y="2518"/>
                  </a:cubicBezTo>
                  <a:cubicBezTo>
                    <a:pt x="10374" y="2285"/>
                    <a:pt x="9507" y="1651"/>
                    <a:pt x="8573" y="1117"/>
                  </a:cubicBezTo>
                  <a:cubicBezTo>
                    <a:pt x="7401" y="494"/>
                    <a:pt x="6117" y="1"/>
                    <a:pt x="483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g1846b4bf37c_3_21888"/>
            <p:cNvSpPr/>
            <p:nvPr/>
          </p:nvSpPr>
          <p:spPr>
            <a:xfrm>
              <a:off x="4980517" y="3708068"/>
              <a:ext cx="163629" cy="29772"/>
            </a:xfrm>
            <a:custGeom>
              <a:avLst/>
              <a:gdLst/>
              <a:ahLst/>
              <a:cxnLst/>
              <a:rect l="l" t="t" r="r" b="b"/>
              <a:pathLst>
                <a:path w="10646" h="1937" extrusionOk="0">
                  <a:moveTo>
                    <a:pt x="4554" y="1"/>
                  </a:moveTo>
                  <a:cubicBezTo>
                    <a:pt x="3072" y="1"/>
                    <a:pt x="1585" y="271"/>
                    <a:pt x="168" y="818"/>
                  </a:cubicBezTo>
                  <a:cubicBezTo>
                    <a:pt x="68" y="851"/>
                    <a:pt x="1" y="984"/>
                    <a:pt x="68" y="1084"/>
                  </a:cubicBezTo>
                  <a:cubicBezTo>
                    <a:pt x="101" y="1151"/>
                    <a:pt x="168" y="1185"/>
                    <a:pt x="234" y="1218"/>
                  </a:cubicBezTo>
                  <a:lnTo>
                    <a:pt x="368" y="1218"/>
                  </a:lnTo>
                  <a:cubicBezTo>
                    <a:pt x="1723" y="687"/>
                    <a:pt x="3142" y="425"/>
                    <a:pt x="4557" y="425"/>
                  </a:cubicBezTo>
                  <a:cubicBezTo>
                    <a:pt x="6521" y="425"/>
                    <a:pt x="8477" y="930"/>
                    <a:pt x="10242" y="1918"/>
                  </a:cubicBezTo>
                  <a:cubicBezTo>
                    <a:pt x="10271" y="1931"/>
                    <a:pt x="10300" y="1937"/>
                    <a:pt x="10328" y="1937"/>
                  </a:cubicBezTo>
                  <a:cubicBezTo>
                    <a:pt x="10519" y="1937"/>
                    <a:pt x="10646" y="1664"/>
                    <a:pt x="10442" y="1518"/>
                  </a:cubicBezTo>
                  <a:cubicBezTo>
                    <a:pt x="8625" y="513"/>
                    <a:pt x="6595" y="1"/>
                    <a:pt x="4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g1846b4bf37c_3_21888"/>
            <p:cNvSpPr/>
            <p:nvPr/>
          </p:nvSpPr>
          <p:spPr>
            <a:xfrm>
              <a:off x="4953866" y="3565081"/>
              <a:ext cx="251238" cy="340138"/>
            </a:xfrm>
            <a:custGeom>
              <a:avLst/>
              <a:gdLst/>
              <a:ahLst/>
              <a:cxnLst/>
              <a:rect l="l" t="t" r="r" b="b"/>
              <a:pathLst>
                <a:path w="16346" h="22130" extrusionOk="0">
                  <a:moveTo>
                    <a:pt x="255" y="1"/>
                  </a:moveTo>
                  <a:cubicBezTo>
                    <a:pt x="173" y="1"/>
                    <a:pt x="92" y="38"/>
                    <a:pt x="67" y="113"/>
                  </a:cubicBezTo>
                  <a:cubicBezTo>
                    <a:pt x="0" y="214"/>
                    <a:pt x="67" y="347"/>
                    <a:pt x="167" y="380"/>
                  </a:cubicBezTo>
                  <a:cubicBezTo>
                    <a:pt x="6338" y="3049"/>
                    <a:pt x="15545" y="12756"/>
                    <a:pt x="15945" y="21929"/>
                  </a:cubicBezTo>
                  <a:cubicBezTo>
                    <a:pt x="15945" y="22029"/>
                    <a:pt x="16045" y="22129"/>
                    <a:pt x="16145" y="22129"/>
                  </a:cubicBezTo>
                  <a:cubicBezTo>
                    <a:pt x="16245" y="22096"/>
                    <a:pt x="16345" y="21996"/>
                    <a:pt x="16345" y="21896"/>
                  </a:cubicBezTo>
                  <a:cubicBezTo>
                    <a:pt x="15945" y="12556"/>
                    <a:pt x="6572" y="2715"/>
                    <a:pt x="334" y="13"/>
                  </a:cubicBezTo>
                  <a:cubicBezTo>
                    <a:pt x="309" y="5"/>
                    <a:pt x="282" y="1"/>
                    <a:pt x="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g1846b4bf37c_3_21888"/>
            <p:cNvSpPr/>
            <p:nvPr/>
          </p:nvSpPr>
          <p:spPr>
            <a:xfrm>
              <a:off x="6199727" y="2603150"/>
              <a:ext cx="480405" cy="791924"/>
            </a:xfrm>
            <a:custGeom>
              <a:avLst/>
              <a:gdLst/>
              <a:ahLst/>
              <a:cxnLst/>
              <a:rect l="l" t="t" r="r" b="b"/>
              <a:pathLst>
                <a:path w="31256" h="51524" extrusionOk="0">
                  <a:moveTo>
                    <a:pt x="28206" y="0"/>
                  </a:moveTo>
                  <a:cubicBezTo>
                    <a:pt x="27923" y="0"/>
                    <a:pt x="27645" y="85"/>
                    <a:pt x="27420" y="254"/>
                  </a:cubicBezTo>
                  <a:lnTo>
                    <a:pt x="1968" y="14931"/>
                  </a:lnTo>
                  <a:cubicBezTo>
                    <a:pt x="801" y="15698"/>
                    <a:pt x="67" y="16966"/>
                    <a:pt x="0" y="18333"/>
                  </a:cubicBezTo>
                  <a:lnTo>
                    <a:pt x="0" y="21202"/>
                  </a:lnTo>
                  <a:lnTo>
                    <a:pt x="0" y="48455"/>
                  </a:lnTo>
                  <a:cubicBezTo>
                    <a:pt x="0" y="48555"/>
                    <a:pt x="0" y="48655"/>
                    <a:pt x="0" y="48755"/>
                  </a:cubicBezTo>
                  <a:cubicBezTo>
                    <a:pt x="67" y="49389"/>
                    <a:pt x="467" y="49956"/>
                    <a:pt x="1034" y="50290"/>
                  </a:cubicBezTo>
                  <a:lnTo>
                    <a:pt x="3102" y="51490"/>
                  </a:lnTo>
                  <a:lnTo>
                    <a:pt x="3203" y="51524"/>
                  </a:lnTo>
                  <a:cubicBezTo>
                    <a:pt x="2769" y="51290"/>
                    <a:pt x="2502" y="50857"/>
                    <a:pt x="2502" y="50356"/>
                  </a:cubicBezTo>
                  <a:lnTo>
                    <a:pt x="2502" y="23771"/>
                  </a:lnTo>
                  <a:lnTo>
                    <a:pt x="2502" y="19768"/>
                  </a:lnTo>
                  <a:cubicBezTo>
                    <a:pt x="2602" y="18367"/>
                    <a:pt x="3336" y="17099"/>
                    <a:pt x="4537" y="16365"/>
                  </a:cubicBezTo>
                  <a:lnTo>
                    <a:pt x="29922" y="1688"/>
                  </a:lnTo>
                  <a:cubicBezTo>
                    <a:pt x="30175" y="1519"/>
                    <a:pt x="30469" y="1430"/>
                    <a:pt x="30760" y="1430"/>
                  </a:cubicBezTo>
                  <a:cubicBezTo>
                    <a:pt x="30929" y="1430"/>
                    <a:pt x="31097" y="1460"/>
                    <a:pt x="31256" y="1521"/>
                  </a:cubicBezTo>
                  <a:cubicBezTo>
                    <a:pt x="30822" y="1288"/>
                    <a:pt x="29221" y="354"/>
                    <a:pt x="28854" y="154"/>
                  </a:cubicBezTo>
                  <a:cubicBezTo>
                    <a:pt x="28650" y="52"/>
                    <a:pt x="28426" y="0"/>
                    <a:pt x="28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g1846b4bf37c_3_21888"/>
            <p:cNvSpPr/>
            <p:nvPr/>
          </p:nvSpPr>
          <p:spPr>
            <a:xfrm>
              <a:off x="6238690" y="2625283"/>
              <a:ext cx="451709" cy="772696"/>
            </a:xfrm>
            <a:custGeom>
              <a:avLst/>
              <a:gdLst/>
              <a:ahLst/>
              <a:cxnLst/>
              <a:rect l="l" t="t" r="r" b="b"/>
              <a:pathLst>
                <a:path w="29389" h="50273" extrusionOk="0">
                  <a:moveTo>
                    <a:pt x="28211" y="0"/>
                  </a:moveTo>
                  <a:cubicBezTo>
                    <a:pt x="27922" y="0"/>
                    <a:pt x="27646" y="97"/>
                    <a:pt x="27420" y="281"/>
                  </a:cubicBezTo>
                  <a:lnTo>
                    <a:pt x="2002" y="14925"/>
                  </a:lnTo>
                  <a:cubicBezTo>
                    <a:pt x="834" y="15659"/>
                    <a:pt x="100" y="16960"/>
                    <a:pt x="0" y="18328"/>
                  </a:cubicBezTo>
                  <a:lnTo>
                    <a:pt x="0" y="48916"/>
                  </a:lnTo>
                  <a:cubicBezTo>
                    <a:pt x="0" y="49699"/>
                    <a:pt x="651" y="50272"/>
                    <a:pt x="1358" y="50272"/>
                  </a:cubicBezTo>
                  <a:cubicBezTo>
                    <a:pt x="1584" y="50272"/>
                    <a:pt x="1817" y="50213"/>
                    <a:pt x="2035" y="50084"/>
                  </a:cubicBezTo>
                  <a:lnTo>
                    <a:pt x="27387" y="35440"/>
                  </a:lnTo>
                  <a:cubicBezTo>
                    <a:pt x="28554" y="34673"/>
                    <a:pt x="29288" y="33405"/>
                    <a:pt x="29388" y="32004"/>
                  </a:cubicBezTo>
                  <a:lnTo>
                    <a:pt x="29388" y="1382"/>
                  </a:lnTo>
                  <a:cubicBezTo>
                    <a:pt x="29355" y="1316"/>
                    <a:pt x="29355" y="1215"/>
                    <a:pt x="29355" y="1149"/>
                  </a:cubicBezTo>
                  <a:cubicBezTo>
                    <a:pt x="29355" y="1082"/>
                    <a:pt x="29355" y="1015"/>
                    <a:pt x="29321" y="982"/>
                  </a:cubicBezTo>
                  <a:lnTo>
                    <a:pt x="29321" y="915"/>
                  </a:lnTo>
                  <a:cubicBezTo>
                    <a:pt x="29321" y="882"/>
                    <a:pt x="29288" y="815"/>
                    <a:pt x="29288" y="748"/>
                  </a:cubicBezTo>
                  <a:cubicBezTo>
                    <a:pt x="29255" y="648"/>
                    <a:pt x="29221" y="582"/>
                    <a:pt x="29155" y="515"/>
                  </a:cubicBezTo>
                  <a:cubicBezTo>
                    <a:pt x="29155" y="448"/>
                    <a:pt x="29121" y="415"/>
                    <a:pt x="29088" y="415"/>
                  </a:cubicBezTo>
                  <a:cubicBezTo>
                    <a:pt x="29088" y="382"/>
                    <a:pt x="29054" y="348"/>
                    <a:pt x="29054" y="315"/>
                  </a:cubicBezTo>
                  <a:cubicBezTo>
                    <a:pt x="28988" y="281"/>
                    <a:pt x="28954" y="215"/>
                    <a:pt x="28921" y="181"/>
                  </a:cubicBezTo>
                  <a:cubicBezTo>
                    <a:pt x="28854" y="148"/>
                    <a:pt x="28788" y="115"/>
                    <a:pt x="28754" y="115"/>
                  </a:cubicBezTo>
                  <a:cubicBezTo>
                    <a:pt x="28575" y="38"/>
                    <a:pt x="28390" y="0"/>
                    <a:pt x="282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g1846b4bf37c_3_21888"/>
            <p:cNvSpPr/>
            <p:nvPr/>
          </p:nvSpPr>
          <p:spPr>
            <a:xfrm>
              <a:off x="6209472" y="2602827"/>
              <a:ext cx="470660" cy="274416"/>
            </a:xfrm>
            <a:custGeom>
              <a:avLst/>
              <a:gdLst/>
              <a:ahLst/>
              <a:cxnLst/>
              <a:rect l="l" t="t" r="r" b="b"/>
              <a:pathLst>
                <a:path w="30622" h="17854" extrusionOk="0">
                  <a:moveTo>
                    <a:pt x="27618" y="1"/>
                  </a:moveTo>
                  <a:cubicBezTo>
                    <a:pt x="27319" y="1"/>
                    <a:pt x="27023" y="97"/>
                    <a:pt x="26786" y="275"/>
                  </a:cubicBezTo>
                  <a:lnTo>
                    <a:pt x="1368" y="14952"/>
                  </a:lnTo>
                  <a:cubicBezTo>
                    <a:pt x="801" y="15285"/>
                    <a:pt x="334" y="15786"/>
                    <a:pt x="0" y="16386"/>
                  </a:cubicBezTo>
                  <a:lnTo>
                    <a:pt x="2502" y="17854"/>
                  </a:lnTo>
                  <a:cubicBezTo>
                    <a:pt x="2835" y="17254"/>
                    <a:pt x="3302" y="16720"/>
                    <a:pt x="3903" y="16386"/>
                  </a:cubicBezTo>
                  <a:lnTo>
                    <a:pt x="29288" y="1709"/>
                  </a:lnTo>
                  <a:cubicBezTo>
                    <a:pt x="29554" y="1531"/>
                    <a:pt x="29866" y="1442"/>
                    <a:pt x="30172" y="1442"/>
                  </a:cubicBezTo>
                  <a:cubicBezTo>
                    <a:pt x="30325" y="1442"/>
                    <a:pt x="30477" y="1464"/>
                    <a:pt x="30622" y="1509"/>
                  </a:cubicBezTo>
                  <a:cubicBezTo>
                    <a:pt x="30222" y="1309"/>
                    <a:pt x="28554" y="375"/>
                    <a:pt x="28220" y="141"/>
                  </a:cubicBezTo>
                  <a:cubicBezTo>
                    <a:pt x="28030" y="46"/>
                    <a:pt x="27823" y="1"/>
                    <a:pt x="2761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g1846b4bf37c_3_21888"/>
            <p:cNvSpPr/>
            <p:nvPr/>
          </p:nvSpPr>
          <p:spPr>
            <a:xfrm>
              <a:off x="6468886" y="2857662"/>
              <a:ext cx="101027" cy="275938"/>
            </a:xfrm>
            <a:custGeom>
              <a:avLst/>
              <a:gdLst/>
              <a:ahLst/>
              <a:cxnLst/>
              <a:rect l="l" t="t" r="r" b="b"/>
              <a:pathLst>
                <a:path w="6573" h="17953" extrusionOk="0">
                  <a:moveTo>
                    <a:pt x="1889" y="1"/>
                  </a:moveTo>
                  <a:cubicBezTo>
                    <a:pt x="1288" y="1"/>
                    <a:pt x="651" y="176"/>
                    <a:pt x="1" y="540"/>
                  </a:cubicBezTo>
                  <a:lnTo>
                    <a:pt x="1" y="10047"/>
                  </a:lnTo>
                  <a:lnTo>
                    <a:pt x="1902" y="17953"/>
                  </a:lnTo>
                  <a:cubicBezTo>
                    <a:pt x="4938" y="14517"/>
                    <a:pt x="6572" y="8079"/>
                    <a:pt x="5605" y="3909"/>
                  </a:cubicBezTo>
                  <a:cubicBezTo>
                    <a:pt x="5012" y="1416"/>
                    <a:pt x="3598" y="1"/>
                    <a:pt x="1889"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g1846b4bf37c_3_21888"/>
            <p:cNvSpPr/>
            <p:nvPr/>
          </p:nvSpPr>
          <p:spPr>
            <a:xfrm>
              <a:off x="6440698" y="3039243"/>
              <a:ext cx="46663" cy="125127"/>
            </a:xfrm>
            <a:custGeom>
              <a:avLst/>
              <a:gdLst/>
              <a:ahLst/>
              <a:cxnLst/>
              <a:rect l="l" t="t" r="r" b="b"/>
              <a:pathLst>
                <a:path w="3036" h="8141" extrusionOk="0">
                  <a:moveTo>
                    <a:pt x="1501" y="1"/>
                  </a:moveTo>
                  <a:lnTo>
                    <a:pt x="0" y="8140"/>
                  </a:lnTo>
                  <a:cubicBezTo>
                    <a:pt x="534" y="8073"/>
                    <a:pt x="1034" y="7873"/>
                    <a:pt x="1501" y="7606"/>
                  </a:cubicBezTo>
                  <a:cubicBezTo>
                    <a:pt x="2068" y="7273"/>
                    <a:pt x="2602" y="6839"/>
                    <a:pt x="3036" y="6372"/>
                  </a:cubicBezTo>
                  <a:lnTo>
                    <a:pt x="1501"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g1846b4bf37c_3_21888"/>
            <p:cNvSpPr/>
            <p:nvPr/>
          </p:nvSpPr>
          <p:spPr>
            <a:xfrm>
              <a:off x="6440698" y="3039243"/>
              <a:ext cx="46663" cy="125127"/>
            </a:xfrm>
            <a:custGeom>
              <a:avLst/>
              <a:gdLst/>
              <a:ahLst/>
              <a:cxnLst/>
              <a:rect l="l" t="t" r="r" b="b"/>
              <a:pathLst>
                <a:path w="3036" h="8141" extrusionOk="0">
                  <a:moveTo>
                    <a:pt x="1501" y="1"/>
                  </a:moveTo>
                  <a:lnTo>
                    <a:pt x="0" y="8140"/>
                  </a:lnTo>
                  <a:cubicBezTo>
                    <a:pt x="534" y="8073"/>
                    <a:pt x="1034" y="7873"/>
                    <a:pt x="1501" y="7606"/>
                  </a:cubicBezTo>
                  <a:cubicBezTo>
                    <a:pt x="2068" y="7273"/>
                    <a:pt x="2602" y="6839"/>
                    <a:pt x="3036" y="6372"/>
                  </a:cubicBezTo>
                  <a:lnTo>
                    <a:pt x="15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g1846b4bf37c_3_21888"/>
            <p:cNvSpPr/>
            <p:nvPr/>
          </p:nvSpPr>
          <p:spPr>
            <a:xfrm>
              <a:off x="6374561" y="3031051"/>
              <a:ext cx="82045" cy="142034"/>
            </a:xfrm>
            <a:custGeom>
              <a:avLst/>
              <a:gdLst/>
              <a:ahLst/>
              <a:cxnLst/>
              <a:rect l="l" t="t" r="r" b="b"/>
              <a:pathLst>
                <a:path w="5338" h="9241" extrusionOk="0">
                  <a:moveTo>
                    <a:pt x="5337" y="0"/>
                  </a:moveTo>
                  <a:lnTo>
                    <a:pt x="0" y="5771"/>
                  </a:lnTo>
                  <a:cubicBezTo>
                    <a:pt x="593" y="7945"/>
                    <a:pt x="1901" y="9241"/>
                    <a:pt x="3540" y="9241"/>
                  </a:cubicBezTo>
                  <a:cubicBezTo>
                    <a:pt x="3561" y="9241"/>
                    <a:pt x="3582" y="9241"/>
                    <a:pt x="3603" y="9240"/>
                  </a:cubicBezTo>
                  <a:lnTo>
                    <a:pt x="5337"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g1846b4bf37c_3_21888"/>
            <p:cNvSpPr/>
            <p:nvPr/>
          </p:nvSpPr>
          <p:spPr>
            <a:xfrm>
              <a:off x="6374561" y="3031051"/>
              <a:ext cx="82045" cy="142034"/>
            </a:xfrm>
            <a:custGeom>
              <a:avLst/>
              <a:gdLst/>
              <a:ahLst/>
              <a:cxnLst/>
              <a:rect l="l" t="t" r="r" b="b"/>
              <a:pathLst>
                <a:path w="5338" h="9241" extrusionOk="0">
                  <a:moveTo>
                    <a:pt x="5337" y="0"/>
                  </a:moveTo>
                  <a:lnTo>
                    <a:pt x="0" y="5771"/>
                  </a:lnTo>
                  <a:cubicBezTo>
                    <a:pt x="593" y="7945"/>
                    <a:pt x="1901" y="9241"/>
                    <a:pt x="3540" y="9241"/>
                  </a:cubicBezTo>
                  <a:cubicBezTo>
                    <a:pt x="3561" y="9241"/>
                    <a:pt x="3582" y="9241"/>
                    <a:pt x="3603" y="9240"/>
                  </a:cubicBezTo>
                  <a:lnTo>
                    <a:pt x="53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g1846b4bf37c_3_21888"/>
            <p:cNvSpPr/>
            <p:nvPr/>
          </p:nvSpPr>
          <p:spPr>
            <a:xfrm>
              <a:off x="6373008" y="2878780"/>
              <a:ext cx="86149" cy="224064"/>
            </a:xfrm>
            <a:custGeom>
              <a:avLst/>
              <a:gdLst/>
              <a:ahLst/>
              <a:cxnLst/>
              <a:rect l="l" t="t" r="r" b="b"/>
              <a:pathLst>
                <a:path w="5605" h="14578" extrusionOk="0">
                  <a:moveTo>
                    <a:pt x="5605" y="0"/>
                  </a:moveTo>
                  <a:cubicBezTo>
                    <a:pt x="2503" y="2035"/>
                    <a:pt x="1" y="7472"/>
                    <a:pt x="1" y="12342"/>
                  </a:cubicBezTo>
                  <a:cubicBezTo>
                    <a:pt x="1" y="13076"/>
                    <a:pt x="68" y="13843"/>
                    <a:pt x="201" y="14577"/>
                  </a:cubicBezTo>
                  <a:lnTo>
                    <a:pt x="5605" y="8773"/>
                  </a:lnTo>
                  <a:lnTo>
                    <a:pt x="560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g1846b4bf37c_3_21888"/>
            <p:cNvSpPr/>
            <p:nvPr/>
          </p:nvSpPr>
          <p:spPr>
            <a:xfrm>
              <a:off x="6373008" y="2878780"/>
              <a:ext cx="86149" cy="224064"/>
            </a:xfrm>
            <a:custGeom>
              <a:avLst/>
              <a:gdLst/>
              <a:ahLst/>
              <a:cxnLst/>
              <a:rect l="l" t="t" r="r" b="b"/>
              <a:pathLst>
                <a:path w="5605" h="14578" extrusionOk="0">
                  <a:moveTo>
                    <a:pt x="5605" y="0"/>
                  </a:moveTo>
                  <a:cubicBezTo>
                    <a:pt x="2503" y="2035"/>
                    <a:pt x="1" y="7472"/>
                    <a:pt x="1" y="12342"/>
                  </a:cubicBezTo>
                  <a:cubicBezTo>
                    <a:pt x="1" y="13076"/>
                    <a:pt x="68" y="13843"/>
                    <a:pt x="201" y="14577"/>
                  </a:cubicBezTo>
                  <a:lnTo>
                    <a:pt x="5605" y="8773"/>
                  </a:lnTo>
                  <a:lnTo>
                    <a:pt x="56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g1846b4bf37c_3_21888"/>
            <p:cNvSpPr/>
            <p:nvPr/>
          </p:nvSpPr>
          <p:spPr>
            <a:xfrm>
              <a:off x="6529905" y="2891598"/>
              <a:ext cx="62556" cy="38456"/>
            </a:xfrm>
            <a:custGeom>
              <a:avLst/>
              <a:gdLst/>
              <a:ahLst/>
              <a:cxnLst/>
              <a:rect l="l" t="t" r="r" b="b"/>
              <a:pathLst>
                <a:path w="4070" h="2502" extrusionOk="0">
                  <a:moveTo>
                    <a:pt x="4003" y="0"/>
                  </a:moveTo>
                  <a:lnTo>
                    <a:pt x="3736" y="167"/>
                  </a:lnTo>
                  <a:cubicBezTo>
                    <a:pt x="3703" y="200"/>
                    <a:pt x="3670" y="267"/>
                    <a:pt x="3636" y="334"/>
                  </a:cubicBezTo>
                  <a:lnTo>
                    <a:pt x="3636" y="400"/>
                  </a:lnTo>
                  <a:lnTo>
                    <a:pt x="3670" y="400"/>
                  </a:lnTo>
                  <a:lnTo>
                    <a:pt x="3936" y="267"/>
                  </a:lnTo>
                  <a:cubicBezTo>
                    <a:pt x="4003" y="200"/>
                    <a:pt x="4036" y="167"/>
                    <a:pt x="4036" y="100"/>
                  </a:cubicBezTo>
                  <a:cubicBezTo>
                    <a:pt x="4070" y="33"/>
                    <a:pt x="4036" y="0"/>
                    <a:pt x="4003" y="0"/>
                  </a:cubicBezTo>
                  <a:close/>
                  <a:moveTo>
                    <a:pt x="3369" y="367"/>
                  </a:moveTo>
                  <a:lnTo>
                    <a:pt x="3002" y="567"/>
                  </a:lnTo>
                  <a:cubicBezTo>
                    <a:pt x="2969" y="600"/>
                    <a:pt x="2936" y="667"/>
                    <a:pt x="2936" y="734"/>
                  </a:cubicBezTo>
                  <a:lnTo>
                    <a:pt x="2936" y="834"/>
                  </a:lnTo>
                  <a:lnTo>
                    <a:pt x="3303" y="634"/>
                  </a:lnTo>
                  <a:cubicBezTo>
                    <a:pt x="3369" y="567"/>
                    <a:pt x="3403" y="534"/>
                    <a:pt x="3403" y="467"/>
                  </a:cubicBezTo>
                  <a:cubicBezTo>
                    <a:pt x="3436" y="400"/>
                    <a:pt x="3403" y="367"/>
                    <a:pt x="3369" y="367"/>
                  </a:cubicBezTo>
                  <a:close/>
                  <a:moveTo>
                    <a:pt x="2635" y="767"/>
                  </a:moveTo>
                  <a:lnTo>
                    <a:pt x="2302" y="1001"/>
                  </a:lnTo>
                  <a:cubicBezTo>
                    <a:pt x="2235" y="1034"/>
                    <a:pt x="2202" y="1101"/>
                    <a:pt x="2202" y="1168"/>
                  </a:cubicBezTo>
                  <a:lnTo>
                    <a:pt x="2202" y="1234"/>
                  </a:lnTo>
                  <a:lnTo>
                    <a:pt x="2569" y="1034"/>
                  </a:lnTo>
                  <a:cubicBezTo>
                    <a:pt x="2635" y="1001"/>
                    <a:pt x="2669" y="934"/>
                    <a:pt x="2669" y="867"/>
                  </a:cubicBezTo>
                  <a:cubicBezTo>
                    <a:pt x="2702" y="767"/>
                    <a:pt x="2702" y="767"/>
                    <a:pt x="2635" y="767"/>
                  </a:cubicBezTo>
                  <a:close/>
                  <a:moveTo>
                    <a:pt x="1935" y="1201"/>
                  </a:moveTo>
                  <a:lnTo>
                    <a:pt x="1568" y="1401"/>
                  </a:lnTo>
                  <a:cubicBezTo>
                    <a:pt x="1501" y="1468"/>
                    <a:pt x="1468" y="1501"/>
                    <a:pt x="1468" y="1568"/>
                  </a:cubicBezTo>
                  <a:lnTo>
                    <a:pt x="1468" y="1668"/>
                  </a:lnTo>
                  <a:lnTo>
                    <a:pt x="1501" y="1668"/>
                  </a:lnTo>
                  <a:lnTo>
                    <a:pt x="1868" y="1468"/>
                  </a:lnTo>
                  <a:cubicBezTo>
                    <a:pt x="1902" y="1401"/>
                    <a:pt x="1935" y="1368"/>
                    <a:pt x="1935" y="1301"/>
                  </a:cubicBezTo>
                  <a:cubicBezTo>
                    <a:pt x="1968" y="1234"/>
                    <a:pt x="1968" y="1201"/>
                    <a:pt x="1935" y="1201"/>
                  </a:cubicBezTo>
                  <a:close/>
                  <a:moveTo>
                    <a:pt x="1201" y="1601"/>
                  </a:moveTo>
                  <a:lnTo>
                    <a:pt x="834" y="1835"/>
                  </a:lnTo>
                  <a:cubicBezTo>
                    <a:pt x="767" y="1868"/>
                    <a:pt x="734" y="1935"/>
                    <a:pt x="734" y="2001"/>
                  </a:cubicBezTo>
                  <a:lnTo>
                    <a:pt x="734" y="2068"/>
                  </a:lnTo>
                  <a:lnTo>
                    <a:pt x="767" y="2068"/>
                  </a:lnTo>
                  <a:lnTo>
                    <a:pt x="1134" y="1868"/>
                  </a:lnTo>
                  <a:cubicBezTo>
                    <a:pt x="1168" y="1835"/>
                    <a:pt x="1201" y="1768"/>
                    <a:pt x="1234" y="1701"/>
                  </a:cubicBezTo>
                  <a:cubicBezTo>
                    <a:pt x="1234" y="1635"/>
                    <a:pt x="1234" y="1601"/>
                    <a:pt x="1201" y="1601"/>
                  </a:cubicBezTo>
                  <a:close/>
                  <a:moveTo>
                    <a:pt x="467" y="2035"/>
                  </a:moveTo>
                  <a:lnTo>
                    <a:pt x="100" y="2235"/>
                  </a:lnTo>
                  <a:cubicBezTo>
                    <a:pt x="67" y="2268"/>
                    <a:pt x="34" y="2335"/>
                    <a:pt x="0" y="2402"/>
                  </a:cubicBezTo>
                  <a:lnTo>
                    <a:pt x="0" y="2502"/>
                  </a:lnTo>
                  <a:lnTo>
                    <a:pt x="34" y="2502"/>
                  </a:lnTo>
                  <a:lnTo>
                    <a:pt x="401" y="2302"/>
                  </a:lnTo>
                  <a:cubicBezTo>
                    <a:pt x="434" y="2235"/>
                    <a:pt x="467" y="2202"/>
                    <a:pt x="501" y="2135"/>
                  </a:cubicBezTo>
                  <a:cubicBezTo>
                    <a:pt x="501" y="2068"/>
                    <a:pt x="501" y="2035"/>
                    <a:pt x="467" y="2035"/>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g1846b4bf37c_3_21888"/>
            <p:cNvSpPr/>
            <p:nvPr/>
          </p:nvSpPr>
          <p:spPr>
            <a:xfrm>
              <a:off x="6339686" y="2991565"/>
              <a:ext cx="62049" cy="38471"/>
            </a:xfrm>
            <a:custGeom>
              <a:avLst/>
              <a:gdLst/>
              <a:ahLst/>
              <a:cxnLst/>
              <a:rect l="l" t="t" r="r" b="b"/>
              <a:pathLst>
                <a:path w="4037" h="2503" extrusionOk="0">
                  <a:moveTo>
                    <a:pt x="4004" y="1"/>
                  </a:moveTo>
                  <a:lnTo>
                    <a:pt x="3737" y="134"/>
                  </a:lnTo>
                  <a:cubicBezTo>
                    <a:pt x="3703" y="201"/>
                    <a:pt x="3670" y="234"/>
                    <a:pt x="3637" y="301"/>
                  </a:cubicBezTo>
                  <a:lnTo>
                    <a:pt x="3637" y="401"/>
                  </a:lnTo>
                  <a:lnTo>
                    <a:pt x="3670" y="401"/>
                  </a:lnTo>
                  <a:lnTo>
                    <a:pt x="3937" y="268"/>
                  </a:lnTo>
                  <a:cubicBezTo>
                    <a:pt x="3970" y="201"/>
                    <a:pt x="4004" y="167"/>
                    <a:pt x="4037" y="101"/>
                  </a:cubicBezTo>
                  <a:cubicBezTo>
                    <a:pt x="4037" y="34"/>
                    <a:pt x="4037" y="1"/>
                    <a:pt x="4004" y="1"/>
                  </a:cubicBezTo>
                  <a:close/>
                  <a:moveTo>
                    <a:pt x="3370" y="368"/>
                  </a:moveTo>
                  <a:lnTo>
                    <a:pt x="3003" y="568"/>
                  </a:lnTo>
                  <a:cubicBezTo>
                    <a:pt x="2970" y="601"/>
                    <a:pt x="2936" y="668"/>
                    <a:pt x="2903" y="735"/>
                  </a:cubicBezTo>
                  <a:cubicBezTo>
                    <a:pt x="2903" y="768"/>
                    <a:pt x="2903" y="801"/>
                    <a:pt x="2903" y="835"/>
                  </a:cubicBezTo>
                  <a:lnTo>
                    <a:pt x="2936" y="835"/>
                  </a:lnTo>
                  <a:lnTo>
                    <a:pt x="3303" y="601"/>
                  </a:lnTo>
                  <a:cubicBezTo>
                    <a:pt x="3370" y="568"/>
                    <a:pt x="3403" y="501"/>
                    <a:pt x="3403" y="434"/>
                  </a:cubicBezTo>
                  <a:cubicBezTo>
                    <a:pt x="3437" y="368"/>
                    <a:pt x="3403" y="368"/>
                    <a:pt x="3370" y="368"/>
                  </a:cubicBezTo>
                  <a:close/>
                  <a:moveTo>
                    <a:pt x="2636" y="768"/>
                  </a:moveTo>
                  <a:lnTo>
                    <a:pt x="2302" y="968"/>
                  </a:lnTo>
                  <a:cubicBezTo>
                    <a:pt x="2236" y="1035"/>
                    <a:pt x="2202" y="1068"/>
                    <a:pt x="2202" y="1135"/>
                  </a:cubicBezTo>
                  <a:lnTo>
                    <a:pt x="2202" y="1235"/>
                  </a:lnTo>
                  <a:lnTo>
                    <a:pt x="2569" y="1035"/>
                  </a:lnTo>
                  <a:cubicBezTo>
                    <a:pt x="2636" y="968"/>
                    <a:pt x="2669" y="935"/>
                    <a:pt x="2669" y="868"/>
                  </a:cubicBezTo>
                  <a:cubicBezTo>
                    <a:pt x="2703" y="768"/>
                    <a:pt x="2669" y="768"/>
                    <a:pt x="2636" y="768"/>
                  </a:cubicBezTo>
                  <a:close/>
                  <a:moveTo>
                    <a:pt x="1955" y="1188"/>
                  </a:moveTo>
                  <a:cubicBezTo>
                    <a:pt x="1951" y="1188"/>
                    <a:pt x="1944" y="1193"/>
                    <a:pt x="1935" y="1202"/>
                  </a:cubicBezTo>
                  <a:lnTo>
                    <a:pt x="1569" y="1402"/>
                  </a:lnTo>
                  <a:cubicBezTo>
                    <a:pt x="1502" y="1435"/>
                    <a:pt x="1468" y="1502"/>
                    <a:pt x="1468" y="1568"/>
                  </a:cubicBezTo>
                  <a:lnTo>
                    <a:pt x="1468" y="1635"/>
                  </a:lnTo>
                  <a:lnTo>
                    <a:pt x="1502" y="1669"/>
                  </a:lnTo>
                  <a:lnTo>
                    <a:pt x="1869" y="1435"/>
                  </a:lnTo>
                  <a:cubicBezTo>
                    <a:pt x="1902" y="1402"/>
                    <a:pt x="1935" y="1335"/>
                    <a:pt x="1935" y="1268"/>
                  </a:cubicBezTo>
                  <a:cubicBezTo>
                    <a:pt x="1960" y="1219"/>
                    <a:pt x="1966" y="1188"/>
                    <a:pt x="1955" y="1188"/>
                  </a:cubicBezTo>
                  <a:close/>
                  <a:moveTo>
                    <a:pt x="1221" y="1589"/>
                  </a:moveTo>
                  <a:cubicBezTo>
                    <a:pt x="1216" y="1589"/>
                    <a:pt x="1210" y="1593"/>
                    <a:pt x="1202" y="1602"/>
                  </a:cubicBezTo>
                  <a:lnTo>
                    <a:pt x="835" y="1802"/>
                  </a:lnTo>
                  <a:cubicBezTo>
                    <a:pt x="768" y="1869"/>
                    <a:pt x="735" y="1902"/>
                    <a:pt x="735" y="1969"/>
                  </a:cubicBezTo>
                  <a:lnTo>
                    <a:pt x="735" y="2069"/>
                  </a:lnTo>
                  <a:lnTo>
                    <a:pt x="768" y="2069"/>
                  </a:lnTo>
                  <a:lnTo>
                    <a:pt x="1135" y="1869"/>
                  </a:lnTo>
                  <a:cubicBezTo>
                    <a:pt x="1168" y="1802"/>
                    <a:pt x="1202" y="1769"/>
                    <a:pt x="1235" y="1702"/>
                  </a:cubicBezTo>
                  <a:cubicBezTo>
                    <a:pt x="1235" y="1627"/>
                    <a:pt x="1235" y="1589"/>
                    <a:pt x="1221" y="1589"/>
                  </a:cubicBezTo>
                  <a:close/>
                  <a:moveTo>
                    <a:pt x="488" y="2022"/>
                  </a:moveTo>
                  <a:cubicBezTo>
                    <a:pt x="483" y="2022"/>
                    <a:pt x="477" y="2027"/>
                    <a:pt x="468" y="2035"/>
                  </a:cubicBezTo>
                  <a:lnTo>
                    <a:pt x="101" y="2236"/>
                  </a:lnTo>
                  <a:cubicBezTo>
                    <a:pt x="67" y="2269"/>
                    <a:pt x="34" y="2336"/>
                    <a:pt x="1" y="2402"/>
                  </a:cubicBezTo>
                  <a:lnTo>
                    <a:pt x="1" y="2502"/>
                  </a:lnTo>
                  <a:lnTo>
                    <a:pt x="34" y="2502"/>
                  </a:lnTo>
                  <a:lnTo>
                    <a:pt x="401" y="2269"/>
                  </a:lnTo>
                  <a:cubicBezTo>
                    <a:pt x="434" y="2236"/>
                    <a:pt x="468" y="2169"/>
                    <a:pt x="501" y="2102"/>
                  </a:cubicBezTo>
                  <a:cubicBezTo>
                    <a:pt x="501" y="2053"/>
                    <a:pt x="501" y="2022"/>
                    <a:pt x="488" y="2022"/>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g1846b4bf37c_3_21888"/>
            <p:cNvSpPr/>
            <p:nvPr/>
          </p:nvSpPr>
          <p:spPr>
            <a:xfrm>
              <a:off x="6521191" y="2926073"/>
              <a:ext cx="7193" cy="11036"/>
            </a:xfrm>
            <a:custGeom>
              <a:avLst/>
              <a:gdLst/>
              <a:ahLst/>
              <a:cxnLst/>
              <a:rect l="l" t="t" r="r" b="b"/>
              <a:pathLst>
                <a:path w="468" h="718" extrusionOk="0">
                  <a:moveTo>
                    <a:pt x="326" y="0"/>
                  </a:moveTo>
                  <a:cubicBezTo>
                    <a:pt x="298" y="0"/>
                    <a:pt x="267" y="9"/>
                    <a:pt x="234" y="25"/>
                  </a:cubicBezTo>
                  <a:cubicBezTo>
                    <a:pt x="100" y="125"/>
                    <a:pt x="0" y="292"/>
                    <a:pt x="0" y="492"/>
                  </a:cubicBezTo>
                  <a:cubicBezTo>
                    <a:pt x="0" y="642"/>
                    <a:pt x="56" y="717"/>
                    <a:pt x="141" y="717"/>
                  </a:cubicBezTo>
                  <a:cubicBezTo>
                    <a:pt x="169" y="717"/>
                    <a:pt x="200" y="709"/>
                    <a:pt x="234" y="692"/>
                  </a:cubicBezTo>
                  <a:cubicBezTo>
                    <a:pt x="367" y="592"/>
                    <a:pt x="467" y="426"/>
                    <a:pt x="467" y="225"/>
                  </a:cubicBezTo>
                  <a:cubicBezTo>
                    <a:pt x="467" y="75"/>
                    <a:pt x="411" y="0"/>
                    <a:pt x="32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g1846b4bf37c_3_21888"/>
            <p:cNvSpPr/>
            <p:nvPr/>
          </p:nvSpPr>
          <p:spPr>
            <a:xfrm>
              <a:off x="6398646" y="2986631"/>
              <a:ext cx="7193" cy="11420"/>
            </a:xfrm>
            <a:custGeom>
              <a:avLst/>
              <a:gdLst/>
              <a:ahLst/>
              <a:cxnLst/>
              <a:rect l="l" t="t" r="r" b="b"/>
              <a:pathLst>
                <a:path w="468" h="743" extrusionOk="0">
                  <a:moveTo>
                    <a:pt x="313" y="1"/>
                  </a:moveTo>
                  <a:cubicBezTo>
                    <a:pt x="289" y="1"/>
                    <a:pt x="262" y="8"/>
                    <a:pt x="234" y="21"/>
                  </a:cubicBezTo>
                  <a:cubicBezTo>
                    <a:pt x="68" y="155"/>
                    <a:pt x="1" y="322"/>
                    <a:pt x="1" y="522"/>
                  </a:cubicBezTo>
                  <a:cubicBezTo>
                    <a:pt x="1" y="653"/>
                    <a:pt x="63" y="743"/>
                    <a:pt x="154" y="743"/>
                  </a:cubicBezTo>
                  <a:cubicBezTo>
                    <a:pt x="179" y="743"/>
                    <a:pt x="206" y="736"/>
                    <a:pt x="234" y="722"/>
                  </a:cubicBezTo>
                  <a:cubicBezTo>
                    <a:pt x="368" y="622"/>
                    <a:pt x="468" y="422"/>
                    <a:pt x="468" y="255"/>
                  </a:cubicBezTo>
                  <a:cubicBezTo>
                    <a:pt x="468" y="97"/>
                    <a:pt x="405" y="1"/>
                    <a:pt x="3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g1846b4bf37c_3_21888"/>
            <p:cNvSpPr/>
            <p:nvPr/>
          </p:nvSpPr>
          <p:spPr>
            <a:xfrm>
              <a:off x="6460694" y="3135828"/>
              <a:ext cx="6671" cy="11420"/>
            </a:xfrm>
            <a:custGeom>
              <a:avLst/>
              <a:gdLst/>
              <a:ahLst/>
              <a:cxnLst/>
              <a:rect l="l" t="t" r="r" b="b"/>
              <a:pathLst>
                <a:path w="434" h="743" extrusionOk="0">
                  <a:moveTo>
                    <a:pt x="279" y="1"/>
                  </a:moveTo>
                  <a:cubicBezTo>
                    <a:pt x="254" y="1"/>
                    <a:pt x="228" y="7"/>
                    <a:pt x="200" y="21"/>
                  </a:cubicBezTo>
                  <a:cubicBezTo>
                    <a:pt x="67" y="155"/>
                    <a:pt x="0" y="322"/>
                    <a:pt x="0" y="488"/>
                  </a:cubicBezTo>
                  <a:cubicBezTo>
                    <a:pt x="0" y="647"/>
                    <a:pt x="63" y="742"/>
                    <a:pt x="138" y="742"/>
                  </a:cubicBezTo>
                  <a:cubicBezTo>
                    <a:pt x="158" y="742"/>
                    <a:pt x="179" y="736"/>
                    <a:pt x="200" y="722"/>
                  </a:cubicBezTo>
                  <a:cubicBezTo>
                    <a:pt x="367" y="588"/>
                    <a:pt x="434" y="422"/>
                    <a:pt x="434" y="255"/>
                  </a:cubicBezTo>
                  <a:cubicBezTo>
                    <a:pt x="434" y="97"/>
                    <a:pt x="371" y="1"/>
                    <a:pt x="2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g1846b4bf37c_3_21888"/>
            <p:cNvSpPr/>
            <p:nvPr/>
          </p:nvSpPr>
          <p:spPr>
            <a:xfrm>
              <a:off x="6605265" y="2864424"/>
              <a:ext cx="13357" cy="26667"/>
            </a:xfrm>
            <a:custGeom>
              <a:avLst/>
              <a:gdLst/>
              <a:ahLst/>
              <a:cxnLst/>
              <a:rect l="l" t="t" r="r" b="b"/>
              <a:pathLst>
                <a:path w="869" h="1735" extrusionOk="0">
                  <a:moveTo>
                    <a:pt x="468" y="600"/>
                  </a:moveTo>
                  <a:lnTo>
                    <a:pt x="468" y="1101"/>
                  </a:lnTo>
                  <a:lnTo>
                    <a:pt x="234" y="1268"/>
                  </a:lnTo>
                  <a:lnTo>
                    <a:pt x="234" y="1268"/>
                  </a:lnTo>
                  <a:lnTo>
                    <a:pt x="468" y="600"/>
                  </a:lnTo>
                  <a:close/>
                  <a:moveTo>
                    <a:pt x="668" y="0"/>
                  </a:moveTo>
                  <a:lnTo>
                    <a:pt x="568" y="67"/>
                  </a:lnTo>
                  <a:cubicBezTo>
                    <a:pt x="534" y="100"/>
                    <a:pt x="501" y="133"/>
                    <a:pt x="501" y="167"/>
                  </a:cubicBezTo>
                  <a:lnTo>
                    <a:pt x="34" y="1334"/>
                  </a:lnTo>
                  <a:lnTo>
                    <a:pt x="1" y="1401"/>
                  </a:lnTo>
                  <a:cubicBezTo>
                    <a:pt x="1" y="1434"/>
                    <a:pt x="1" y="1468"/>
                    <a:pt x="1" y="1468"/>
                  </a:cubicBezTo>
                  <a:lnTo>
                    <a:pt x="1" y="1635"/>
                  </a:lnTo>
                  <a:cubicBezTo>
                    <a:pt x="1" y="1668"/>
                    <a:pt x="1" y="1668"/>
                    <a:pt x="1" y="1668"/>
                  </a:cubicBezTo>
                  <a:cubicBezTo>
                    <a:pt x="1" y="1685"/>
                    <a:pt x="1" y="1693"/>
                    <a:pt x="5" y="1693"/>
                  </a:cubicBezTo>
                  <a:cubicBezTo>
                    <a:pt x="9" y="1693"/>
                    <a:pt x="17" y="1685"/>
                    <a:pt x="34" y="1668"/>
                  </a:cubicBezTo>
                  <a:lnTo>
                    <a:pt x="501" y="1401"/>
                  </a:lnTo>
                  <a:lnTo>
                    <a:pt x="501" y="1701"/>
                  </a:lnTo>
                  <a:cubicBezTo>
                    <a:pt x="501" y="1701"/>
                    <a:pt x="501" y="1701"/>
                    <a:pt x="501" y="1735"/>
                  </a:cubicBezTo>
                  <a:lnTo>
                    <a:pt x="534" y="1735"/>
                  </a:lnTo>
                  <a:lnTo>
                    <a:pt x="668" y="1668"/>
                  </a:lnTo>
                  <a:cubicBezTo>
                    <a:pt x="668" y="1635"/>
                    <a:pt x="701" y="1635"/>
                    <a:pt x="701" y="1635"/>
                  </a:cubicBezTo>
                  <a:cubicBezTo>
                    <a:pt x="701" y="1601"/>
                    <a:pt x="701" y="1601"/>
                    <a:pt x="701" y="1568"/>
                  </a:cubicBezTo>
                  <a:lnTo>
                    <a:pt x="701" y="1301"/>
                  </a:lnTo>
                  <a:lnTo>
                    <a:pt x="835" y="1201"/>
                  </a:lnTo>
                  <a:cubicBezTo>
                    <a:pt x="868" y="1201"/>
                    <a:pt x="868" y="1168"/>
                    <a:pt x="868" y="1168"/>
                  </a:cubicBezTo>
                  <a:cubicBezTo>
                    <a:pt x="868" y="1168"/>
                    <a:pt x="868" y="1134"/>
                    <a:pt x="868" y="1134"/>
                  </a:cubicBezTo>
                  <a:lnTo>
                    <a:pt x="868" y="967"/>
                  </a:lnTo>
                  <a:cubicBezTo>
                    <a:pt x="868" y="934"/>
                    <a:pt x="868" y="934"/>
                    <a:pt x="868" y="901"/>
                  </a:cubicBezTo>
                  <a:lnTo>
                    <a:pt x="835" y="901"/>
                  </a:lnTo>
                  <a:lnTo>
                    <a:pt x="701" y="1001"/>
                  </a:lnTo>
                  <a:lnTo>
                    <a:pt x="701" y="67"/>
                  </a:lnTo>
                  <a:lnTo>
                    <a:pt x="701"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g1846b4bf37c_3_21888"/>
            <p:cNvSpPr/>
            <p:nvPr/>
          </p:nvSpPr>
          <p:spPr>
            <a:xfrm>
              <a:off x="6620143" y="2855694"/>
              <a:ext cx="12834" cy="29249"/>
            </a:xfrm>
            <a:custGeom>
              <a:avLst/>
              <a:gdLst/>
              <a:ahLst/>
              <a:cxnLst/>
              <a:rect l="l" t="t" r="r" b="b"/>
              <a:pathLst>
                <a:path w="835" h="1903" extrusionOk="0">
                  <a:moveTo>
                    <a:pt x="701" y="1"/>
                  </a:moveTo>
                  <a:lnTo>
                    <a:pt x="134" y="301"/>
                  </a:lnTo>
                  <a:cubicBezTo>
                    <a:pt x="100" y="335"/>
                    <a:pt x="100" y="335"/>
                    <a:pt x="100" y="368"/>
                  </a:cubicBezTo>
                  <a:cubicBezTo>
                    <a:pt x="100" y="368"/>
                    <a:pt x="100" y="401"/>
                    <a:pt x="100" y="401"/>
                  </a:cubicBezTo>
                  <a:lnTo>
                    <a:pt x="67" y="1235"/>
                  </a:lnTo>
                  <a:lnTo>
                    <a:pt x="67" y="1269"/>
                  </a:lnTo>
                  <a:lnTo>
                    <a:pt x="234" y="1202"/>
                  </a:lnTo>
                  <a:cubicBezTo>
                    <a:pt x="234" y="1168"/>
                    <a:pt x="234" y="1168"/>
                    <a:pt x="267" y="1168"/>
                  </a:cubicBezTo>
                  <a:cubicBezTo>
                    <a:pt x="267" y="1135"/>
                    <a:pt x="267" y="1135"/>
                    <a:pt x="300" y="1102"/>
                  </a:cubicBezTo>
                  <a:cubicBezTo>
                    <a:pt x="300" y="1102"/>
                    <a:pt x="300" y="1068"/>
                    <a:pt x="334" y="1068"/>
                  </a:cubicBezTo>
                  <a:lnTo>
                    <a:pt x="400" y="1002"/>
                  </a:lnTo>
                  <a:cubicBezTo>
                    <a:pt x="417" y="985"/>
                    <a:pt x="442" y="977"/>
                    <a:pt x="467" y="977"/>
                  </a:cubicBezTo>
                  <a:cubicBezTo>
                    <a:pt x="492" y="977"/>
                    <a:pt x="517" y="985"/>
                    <a:pt x="534" y="1002"/>
                  </a:cubicBezTo>
                  <a:cubicBezTo>
                    <a:pt x="567" y="1035"/>
                    <a:pt x="601" y="1102"/>
                    <a:pt x="601" y="1168"/>
                  </a:cubicBezTo>
                  <a:cubicBezTo>
                    <a:pt x="601" y="1235"/>
                    <a:pt x="567" y="1302"/>
                    <a:pt x="534" y="1402"/>
                  </a:cubicBezTo>
                  <a:cubicBezTo>
                    <a:pt x="500" y="1435"/>
                    <a:pt x="467" y="1502"/>
                    <a:pt x="400" y="1535"/>
                  </a:cubicBezTo>
                  <a:lnTo>
                    <a:pt x="334" y="1569"/>
                  </a:lnTo>
                  <a:lnTo>
                    <a:pt x="267" y="1569"/>
                  </a:lnTo>
                  <a:cubicBezTo>
                    <a:pt x="267" y="1569"/>
                    <a:pt x="234" y="1569"/>
                    <a:pt x="234" y="1535"/>
                  </a:cubicBezTo>
                  <a:cubicBezTo>
                    <a:pt x="200" y="1502"/>
                    <a:pt x="200" y="1502"/>
                    <a:pt x="200" y="1469"/>
                  </a:cubicBezTo>
                  <a:lnTo>
                    <a:pt x="200" y="1435"/>
                  </a:lnTo>
                  <a:lnTo>
                    <a:pt x="167" y="1435"/>
                  </a:lnTo>
                  <a:lnTo>
                    <a:pt x="67" y="1502"/>
                  </a:lnTo>
                  <a:cubicBezTo>
                    <a:pt x="33" y="1502"/>
                    <a:pt x="33" y="1535"/>
                    <a:pt x="33" y="1535"/>
                  </a:cubicBezTo>
                  <a:cubicBezTo>
                    <a:pt x="0" y="1569"/>
                    <a:pt x="0" y="1569"/>
                    <a:pt x="33" y="1602"/>
                  </a:cubicBezTo>
                  <a:cubicBezTo>
                    <a:pt x="33" y="1635"/>
                    <a:pt x="33" y="1702"/>
                    <a:pt x="67" y="1769"/>
                  </a:cubicBezTo>
                  <a:cubicBezTo>
                    <a:pt x="67" y="1802"/>
                    <a:pt x="100" y="1836"/>
                    <a:pt x="134" y="1869"/>
                  </a:cubicBezTo>
                  <a:cubicBezTo>
                    <a:pt x="167" y="1902"/>
                    <a:pt x="200" y="1902"/>
                    <a:pt x="267" y="1902"/>
                  </a:cubicBezTo>
                  <a:cubicBezTo>
                    <a:pt x="300" y="1869"/>
                    <a:pt x="367" y="1869"/>
                    <a:pt x="434" y="1836"/>
                  </a:cubicBezTo>
                  <a:cubicBezTo>
                    <a:pt x="500" y="1802"/>
                    <a:pt x="534" y="1736"/>
                    <a:pt x="601" y="1702"/>
                  </a:cubicBezTo>
                  <a:cubicBezTo>
                    <a:pt x="634" y="1635"/>
                    <a:pt x="667" y="1602"/>
                    <a:pt x="701" y="1535"/>
                  </a:cubicBezTo>
                  <a:cubicBezTo>
                    <a:pt x="767" y="1469"/>
                    <a:pt x="767" y="1369"/>
                    <a:pt x="801" y="1302"/>
                  </a:cubicBezTo>
                  <a:cubicBezTo>
                    <a:pt x="834" y="1202"/>
                    <a:pt x="834" y="1135"/>
                    <a:pt x="834" y="1035"/>
                  </a:cubicBezTo>
                  <a:cubicBezTo>
                    <a:pt x="834" y="968"/>
                    <a:pt x="834" y="868"/>
                    <a:pt x="801" y="802"/>
                  </a:cubicBezTo>
                  <a:cubicBezTo>
                    <a:pt x="801" y="768"/>
                    <a:pt x="767" y="735"/>
                    <a:pt x="734" y="701"/>
                  </a:cubicBezTo>
                  <a:cubicBezTo>
                    <a:pt x="687" y="678"/>
                    <a:pt x="656" y="654"/>
                    <a:pt x="631" y="654"/>
                  </a:cubicBezTo>
                  <a:cubicBezTo>
                    <a:pt x="620" y="654"/>
                    <a:pt x="610" y="658"/>
                    <a:pt x="601" y="668"/>
                  </a:cubicBezTo>
                  <a:cubicBezTo>
                    <a:pt x="534" y="668"/>
                    <a:pt x="467" y="668"/>
                    <a:pt x="434" y="701"/>
                  </a:cubicBezTo>
                  <a:lnTo>
                    <a:pt x="367" y="768"/>
                  </a:lnTo>
                  <a:cubicBezTo>
                    <a:pt x="334" y="768"/>
                    <a:pt x="300" y="802"/>
                    <a:pt x="300" y="835"/>
                  </a:cubicBezTo>
                  <a:lnTo>
                    <a:pt x="300" y="535"/>
                  </a:lnTo>
                  <a:lnTo>
                    <a:pt x="701" y="268"/>
                  </a:lnTo>
                  <a:cubicBezTo>
                    <a:pt x="701" y="268"/>
                    <a:pt x="734" y="268"/>
                    <a:pt x="734" y="234"/>
                  </a:cubicBezTo>
                  <a:cubicBezTo>
                    <a:pt x="734" y="234"/>
                    <a:pt x="734" y="201"/>
                    <a:pt x="734" y="201"/>
                  </a:cubicBezTo>
                  <a:lnTo>
                    <a:pt x="734" y="34"/>
                  </a:lnTo>
                  <a:cubicBezTo>
                    <a:pt x="734" y="1"/>
                    <a:pt x="734" y="1"/>
                    <a:pt x="734"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g1846b4bf37c_3_21888"/>
            <p:cNvSpPr/>
            <p:nvPr/>
          </p:nvSpPr>
          <p:spPr>
            <a:xfrm>
              <a:off x="6634498" y="2844428"/>
              <a:ext cx="16922" cy="32815"/>
            </a:xfrm>
            <a:custGeom>
              <a:avLst/>
              <a:gdLst/>
              <a:ahLst/>
              <a:cxnLst/>
              <a:rect l="l" t="t" r="r" b="b"/>
              <a:pathLst>
                <a:path w="1101" h="2135" extrusionOk="0">
                  <a:moveTo>
                    <a:pt x="300" y="634"/>
                  </a:moveTo>
                  <a:cubicBezTo>
                    <a:pt x="334" y="667"/>
                    <a:pt x="334" y="701"/>
                    <a:pt x="300" y="701"/>
                  </a:cubicBezTo>
                  <a:cubicBezTo>
                    <a:pt x="300" y="734"/>
                    <a:pt x="300" y="734"/>
                    <a:pt x="300" y="734"/>
                  </a:cubicBezTo>
                  <a:lnTo>
                    <a:pt x="300" y="867"/>
                  </a:lnTo>
                  <a:cubicBezTo>
                    <a:pt x="300" y="901"/>
                    <a:pt x="300" y="901"/>
                    <a:pt x="300" y="934"/>
                  </a:cubicBezTo>
                  <a:cubicBezTo>
                    <a:pt x="334" y="967"/>
                    <a:pt x="334" y="1001"/>
                    <a:pt x="300" y="1034"/>
                  </a:cubicBezTo>
                  <a:cubicBezTo>
                    <a:pt x="300" y="1034"/>
                    <a:pt x="267" y="1068"/>
                    <a:pt x="267" y="1101"/>
                  </a:cubicBezTo>
                  <a:lnTo>
                    <a:pt x="200" y="1101"/>
                  </a:lnTo>
                  <a:cubicBezTo>
                    <a:pt x="167" y="1068"/>
                    <a:pt x="167" y="1034"/>
                    <a:pt x="200" y="1001"/>
                  </a:cubicBezTo>
                  <a:cubicBezTo>
                    <a:pt x="200" y="1001"/>
                    <a:pt x="200" y="1001"/>
                    <a:pt x="200" y="967"/>
                  </a:cubicBezTo>
                  <a:lnTo>
                    <a:pt x="200" y="834"/>
                  </a:lnTo>
                  <a:cubicBezTo>
                    <a:pt x="200" y="834"/>
                    <a:pt x="200" y="801"/>
                    <a:pt x="200" y="801"/>
                  </a:cubicBezTo>
                  <a:cubicBezTo>
                    <a:pt x="167" y="767"/>
                    <a:pt x="167" y="734"/>
                    <a:pt x="200" y="701"/>
                  </a:cubicBezTo>
                  <a:cubicBezTo>
                    <a:pt x="200" y="667"/>
                    <a:pt x="234" y="667"/>
                    <a:pt x="267" y="634"/>
                  </a:cubicBezTo>
                  <a:close/>
                  <a:moveTo>
                    <a:pt x="334" y="400"/>
                  </a:moveTo>
                  <a:cubicBezTo>
                    <a:pt x="300" y="400"/>
                    <a:pt x="267" y="434"/>
                    <a:pt x="234" y="434"/>
                  </a:cubicBezTo>
                  <a:cubicBezTo>
                    <a:pt x="200" y="467"/>
                    <a:pt x="167" y="500"/>
                    <a:pt x="134" y="534"/>
                  </a:cubicBezTo>
                  <a:cubicBezTo>
                    <a:pt x="67" y="601"/>
                    <a:pt x="33" y="667"/>
                    <a:pt x="33" y="734"/>
                  </a:cubicBezTo>
                  <a:cubicBezTo>
                    <a:pt x="0" y="801"/>
                    <a:pt x="0" y="834"/>
                    <a:pt x="0" y="867"/>
                  </a:cubicBezTo>
                  <a:lnTo>
                    <a:pt x="0" y="1134"/>
                  </a:lnTo>
                  <a:cubicBezTo>
                    <a:pt x="0" y="1168"/>
                    <a:pt x="0" y="1201"/>
                    <a:pt x="33" y="1234"/>
                  </a:cubicBezTo>
                  <a:cubicBezTo>
                    <a:pt x="33" y="1234"/>
                    <a:pt x="33" y="1268"/>
                    <a:pt x="67" y="1301"/>
                  </a:cubicBezTo>
                  <a:cubicBezTo>
                    <a:pt x="100" y="1301"/>
                    <a:pt x="100" y="1334"/>
                    <a:pt x="134" y="1334"/>
                  </a:cubicBezTo>
                  <a:cubicBezTo>
                    <a:pt x="167" y="1301"/>
                    <a:pt x="200" y="1301"/>
                    <a:pt x="234" y="1301"/>
                  </a:cubicBezTo>
                  <a:cubicBezTo>
                    <a:pt x="267" y="1268"/>
                    <a:pt x="300" y="1234"/>
                    <a:pt x="334" y="1201"/>
                  </a:cubicBezTo>
                  <a:cubicBezTo>
                    <a:pt x="367" y="1168"/>
                    <a:pt x="367" y="1134"/>
                    <a:pt x="400" y="1101"/>
                  </a:cubicBezTo>
                  <a:cubicBezTo>
                    <a:pt x="434" y="1068"/>
                    <a:pt x="434" y="1034"/>
                    <a:pt x="434" y="967"/>
                  </a:cubicBezTo>
                  <a:cubicBezTo>
                    <a:pt x="467" y="934"/>
                    <a:pt x="467" y="901"/>
                    <a:pt x="467" y="867"/>
                  </a:cubicBezTo>
                  <a:lnTo>
                    <a:pt x="467" y="601"/>
                  </a:lnTo>
                  <a:cubicBezTo>
                    <a:pt x="467" y="567"/>
                    <a:pt x="467" y="534"/>
                    <a:pt x="434" y="500"/>
                  </a:cubicBezTo>
                  <a:cubicBezTo>
                    <a:pt x="434" y="467"/>
                    <a:pt x="400" y="400"/>
                    <a:pt x="334" y="400"/>
                  </a:cubicBezTo>
                  <a:close/>
                  <a:moveTo>
                    <a:pt x="967" y="1101"/>
                  </a:moveTo>
                  <a:cubicBezTo>
                    <a:pt x="967" y="1101"/>
                    <a:pt x="967" y="1134"/>
                    <a:pt x="967" y="1168"/>
                  </a:cubicBezTo>
                  <a:lnTo>
                    <a:pt x="967" y="1368"/>
                  </a:lnTo>
                  <a:cubicBezTo>
                    <a:pt x="967" y="1401"/>
                    <a:pt x="967" y="1434"/>
                    <a:pt x="967" y="1501"/>
                  </a:cubicBezTo>
                  <a:cubicBezTo>
                    <a:pt x="934" y="1501"/>
                    <a:pt x="934" y="1535"/>
                    <a:pt x="901" y="1568"/>
                  </a:cubicBezTo>
                  <a:lnTo>
                    <a:pt x="834" y="1568"/>
                  </a:lnTo>
                  <a:cubicBezTo>
                    <a:pt x="834" y="1535"/>
                    <a:pt x="801" y="1501"/>
                    <a:pt x="801" y="1501"/>
                  </a:cubicBezTo>
                  <a:lnTo>
                    <a:pt x="801" y="1434"/>
                  </a:lnTo>
                  <a:lnTo>
                    <a:pt x="801" y="1368"/>
                  </a:lnTo>
                  <a:cubicBezTo>
                    <a:pt x="801" y="1334"/>
                    <a:pt x="801" y="1301"/>
                    <a:pt x="801" y="1301"/>
                  </a:cubicBezTo>
                  <a:lnTo>
                    <a:pt x="801" y="1234"/>
                  </a:lnTo>
                  <a:cubicBezTo>
                    <a:pt x="801" y="1201"/>
                    <a:pt x="834" y="1201"/>
                    <a:pt x="834" y="1168"/>
                  </a:cubicBezTo>
                  <a:cubicBezTo>
                    <a:pt x="834" y="1134"/>
                    <a:pt x="867" y="1101"/>
                    <a:pt x="901" y="1101"/>
                  </a:cubicBezTo>
                  <a:close/>
                  <a:moveTo>
                    <a:pt x="1001" y="867"/>
                  </a:moveTo>
                  <a:cubicBezTo>
                    <a:pt x="967" y="867"/>
                    <a:pt x="934" y="867"/>
                    <a:pt x="901" y="901"/>
                  </a:cubicBezTo>
                  <a:lnTo>
                    <a:pt x="934" y="901"/>
                  </a:lnTo>
                  <a:cubicBezTo>
                    <a:pt x="867" y="901"/>
                    <a:pt x="834" y="934"/>
                    <a:pt x="801" y="967"/>
                  </a:cubicBezTo>
                  <a:cubicBezTo>
                    <a:pt x="767" y="1001"/>
                    <a:pt x="734" y="1034"/>
                    <a:pt x="734" y="1068"/>
                  </a:cubicBezTo>
                  <a:cubicBezTo>
                    <a:pt x="701" y="1101"/>
                    <a:pt x="701" y="1168"/>
                    <a:pt x="701" y="1201"/>
                  </a:cubicBezTo>
                  <a:cubicBezTo>
                    <a:pt x="667" y="1234"/>
                    <a:pt x="667" y="1268"/>
                    <a:pt x="701" y="1301"/>
                  </a:cubicBezTo>
                  <a:lnTo>
                    <a:pt x="701" y="1434"/>
                  </a:lnTo>
                  <a:cubicBezTo>
                    <a:pt x="667" y="1468"/>
                    <a:pt x="667" y="1535"/>
                    <a:pt x="701" y="1568"/>
                  </a:cubicBezTo>
                  <a:cubicBezTo>
                    <a:pt x="667" y="1601"/>
                    <a:pt x="667" y="1635"/>
                    <a:pt x="701" y="1668"/>
                  </a:cubicBezTo>
                  <a:cubicBezTo>
                    <a:pt x="701" y="1701"/>
                    <a:pt x="701" y="1701"/>
                    <a:pt x="734" y="1735"/>
                  </a:cubicBezTo>
                  <a:cubicBezTo>
                    <a:pt x="734" y="1735"/>
                    <a:pt x="767" y="1768"/>
                    <a:pt x="801" y="1768"/>
                  </a:cubicBezTo>
                  <a:cubicBezTo>
                    <a:pt x="834" y="1768"/>
                    <a:pt x="867" y="1735"/>
                    <a:pt x="901" y="1735"/>
                  </a:cubicBezTo>
                  <a:cubicBezTo>
                    <a:pt x="967" y="1668"/>
                    <a:pt x="1034" y="1635"/>
                    <a:pt x="1068" y="1535"/>
                  </a:cubicBezTo>
                  <a:cubicBezTo>
                    <a:pt x="1068" y="1501"/>
                    <a:pt x="1101" y="1468"/>
                    <a:pt x="1101" y="1434"/>
                  </a:cubicBezTo>
                  <a:cubicBezTo>
                    <a:pt x="1101" y="1401"/>
                    <a:pt x="1101" y="1334"/>
                    <a:pt x="1101" y="1301"/>
                  </a:cubicBezTo>
                  <a:lnTo>
                    <a:pt x="1101" y="1168"/>
                  </a:lnTo>
                  <a:cubicBezTo>
                    <a:pt x="1101" y="1134"/>
                    <a:pt x="1101" y="1101"/>
                    <a:pt x="1101" y="1034"/>
                  </a:cubicBezTo>
                  <a:cubicBezTo>
                    <a:pt x="1101" y="1001"/>
                    <a:pt x="1101" y="967"/>
                    <a:pt x="1101" y="967"/>
                  </a:cubicBezTo>
                  <a:cubicBezTo>
                    <a:pt x="1101" y="934"/>
                    <a:pt x="1068" y="901"/>
                    <a:pt x="1068" y="867"/>
                  </a:cubicBezTo>
                  <a:close/>
                  <a:moveTo>
                    <a:pt x="1001" y="0"/>
                  </a:moveTo>
                  <a:lnTo>
                    <a:pt x="901" y="67"/>
                  </a:lnTo>
                  <a:cubicBezTo>
                    <a:pt x="901" y="67"/>
                    <a:pt x="867" y="100"/>
                    <a:pt x="867" y="100"/>
                  </a:cubicBezTo>
                  <a:cubicBezTo>
                    <a:pt x="867" y="100"/>
                    <a:pt x="867" y="134"/>
                    <a:pt x="834" y="134"/>
                  </a:cubicBezTo>
                  <a:lnTo>
                    <a:pt x="100" y="2102"/>
                  </a:lnTo>
                  <a:lnTo>
                    <a:pt x="100" y="2135"/>
                  </a:lnTo>
                  <a:lnTo>
                    <a:pt x="134" y="2135"/>
                  </a:lnTo>
                  <a:lnTo>
                    <a:pt x="200" y="2102"/>
                  </a:lnTo>
                  <a:cubicBezTo>
                    <a:pt x="234" y="2068"/>
                    <a:pt x="234" y="2068"/>
                    <a:pt x="234" y="2068"/>
                  </a:cubicBezTo>
                  <a:cubicBezTo>
                    <a:pt x="267" y="2035"/>
                    <a:pt x="267" y="2035"/>
                    <a:pt x="267" y="2002"/>
                  </a:cubicBezTo>
                  <a:lnTo>
                    <a:pt x="1034" y="33"/>
                  </a:lnTo>
                  <a:lnTo>
                    <a:pt x="1034"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g1846b4bf37c_3_21888"/>
            <p:cNvSpPr/>
            <p:nvPr/>
          </p:nvSpPr>
          <p:spPr>
            <a:xfrm>
              <a:off x="6277653" y="3037706"/>
              <a:ext cx="12834" cy="29756"/>
            </a:xfrm>
            <a:custGeom>
              <a:avLst/>
              <a:gdLst/>
              <a:ahLst/>
              <a:cxnLst/>
              <a:rect l="l" t="t" r="r" b="b"/>
              <a:pathLst>
                <a:path w="835" h="1936" extrusionOk="0">
                  <a:moveTo>
                    <a:pt x="734" y="1"/>
                  </a:moveTo>
                  <a:lnTo>
                    <a:pt x="67" y="401"/>
                  </a:lnTo>
                  <a:cubicBezTo>
                    <a:pt x="34" y="434"/>
                    <a:pt x="34" y="434"/>
                    <a:pt x="34" y="434"/>
                  </a:cubicBezTo>
                  <a:cubicBezTo>
                    <a:pt x="34" y="468"/>
                    <a:pt x="34" y="468"/>
                    <a:pt x="34" y="501"/>
                  </a:cubicBezTo>
                  <a:lnTo>
                    <a:pt x="34" y="668"/>
                  </a:lnTo>
                  <a:cubicBezTo>
                    <a:pt x="34" y="668"/>
                    <a:pt x="34" y="701"/>
                    <a:pt x="34" y="701"/>
                  </a:cubicBezTo>
                  <a:lnTo>
                    <a:pt x="67" y="701"/>
                  </a:lnTo>
                  <a:lnTo>
                    <a:pt x="468" y="468"/>
                  </a:lnTo>
                  <a:lnTo>
                    <a:pt x="468" y="468"/>
                  </a:lnTo>
                  <a:lnTo>
                    <a:pt x="267" y="935"/>
                  </a:lnTo>
                  <a:cubicBezTo>
                    <a:pt x="267" y="935"/>
                    <a:pt x="234" y="968"/>
                    <a:pt x="234" y="968"/>
                  </a:cubicBezTo>
                  <a:cubicBezTo>
                    <a:pt x="234" y="1002"/>
                    <a:pt x="234" y="1002"/>
                    <a:pt x="234" y="1035"/>
                  </a:cubicBezTo>
                  <a:lnTo>
                    <a:pt x="234" y="1202"/>
                  </a:lnTo>
                  <a:cubicBezTo>
                    <a:pt x="234" y="1202"/>
                    <a:pt x="234" y="1235"/>
                    <a:pt x="234" y="1235"/>
                  </a:cubicBezTo>
                  <a:lnTo>
                    <a:pt x="267" y="1235"/>
                  </a:lnTo>
                  <a:lnTo>
                    <a:pt x="401" y="1168"/>
                  </a:lnTo>
                  <a:cubicBezTo>
                    <a:pt x="434" y="1135"/>
                    <a:pt x="501" y="1102"/>
                    <a:pt x="534" y="1102"/>
                  </a:cubicBezTo>
                  <a:cubicBezTo>
                    <a:pt x="601" y="1135"/>
                    <a:pt x="601" y="1168"/>
                    <a:pt x="601" y="1235"/>
                  </a:cubicBezTo>
                  <a:cubicBezTo>
                    <a:pt x="601" y="1302"/>
                    <a:pt x="601" y="1368"/>
                    <a:pt x="534" y="1435"/>
                  </a:cubicBezTo>
                  <a:cubicBezTo>
                    <a:pt x="501" y="1502"/>
                    <a:pt x="468" y="1535"/>
                    <a:pt x="401" y="1569"/>
                  </a:cubicBezTo>
                  <a:lnTo>
                    <a:pt x="301" y="1635"/>
                  </a:lnTo>
                  <a:lnTo>
                    <a:pt x="234" y="1635"/>
                  </a:lnTo>
                  <a:cubicBezTo>
                    <a:pt x="234" y="1635"/>
                    <a:pt x="201" y="1602"/>
                    <a:pt x="201" y="1602"/>
                  </a:cubicBezTo>
                  <a:cubicBezTo>
                    <a:pt x="201" y="1602"/>
                    <a:pt x="167" y="1569"/>
                    <a:pt x="167" y="1569"/>
                  </a:cubicBezTo>
                  <a:lnTo>
                    <a:pt x="167" y="1535"/>
                  </a:lnTo>
                  <a:lnTo>
                    <a:pt x="34" y="1602"/>
                  </a:lnTo>
                  <a:cubicBezTo>
                    <a:pt x="1" y="1602"/>
                    <a:pt x="1" y="1635"/>
                    <a:pt x="1" y="1635"/>
                  </a:cubicBezTo>
                  <a:cubicBezTo>
                    <a:pt x="1" y="1635"/>
                    <a:pt x="1" y="1669"/>
                    <a:pt x="1" y="1702"/>
                  </a:cubicBezTo>
                  <a:cubicBezTo>
                    <a:pt x="1" y="1735"/>
                    <a:pt x="1" y="1769"/>
                    <a:pt x="34" y="1802"/>
                  </a:cubicBezTo>
                  <a:cubicBezTo>
                    <a:pt x="34" y="1869"/>
                    <a:pt x="67" y="1902"/>
                    <a:pt x="101" y="1902"/>
                  </a:cubicBezTo>
                  <a:cubicBezTo>
                    <a:pt x="167" y="1936"/>
                    <a:pt x="201" y="1936"/>
                    <a:pt x="234" y="1936"/>
                  </a:cubicBezTo>
                  <a:cubicBezTo>
                    <a:pt x="301" y="1936"/>
                    <a:pt x="367" y="1902"/>
                    <a:pt x="434" y="1869"/>
                  </a:cubicBezTo>
                  <a:cubicBezTo>
                    <a:pt x="501" y="1835"/>
                    <a:pt x="534" y="1802"/>
                    <a:pt x="601" y="1735"/>
                  </a:cubicBezTo>
                  <a:cubicBezTo>
                    <a:pt x="634" y="1702"/>
                    <a:pt x="701" y="1635"/>
                    <a:pt x="734" y="1569"/>
                  </a:cubicBezTo>
                  <a:cubicBezTo>
                    <a:pt x="768" y="1502"/>
                    <a:pt x="801" y="1435"/>
                    <a:pt x="801" y="1335"/>
                  </a:cubicBezTo>
                  <a:cubicBezTo>
                    <a:pt x="834" y="1268"/>
                    <a:pt x="834" y="1202"/>
                    <a:pt x="834" y="1102"/>
                  </a:cubicBezTo>
                  <a:cubicBezTo>
                    <a:pt x="834" y="1068"/>
                    <a:pt x="834" y="1002"/>
                    <a:pt x="834" y="935"/>
                  </a:cubicBezTo>
                  <a:cubicBezTo>
                    <a:pt x="801" y="901"/>
                    <a:pt x="801" y="868"/>
                    <a:pt x="768" y="835"/>
                  </a:cubicBezTo>
                  <a:cubicBezTo>
                    <a:pt x="734" y="801"/>
                    <a:pt x="701" y="801"/>
                    <a:pt x="668" y="801"/>
                  </a:cubicBezTo>
                  <a:lnTo>
                    <a:pt x="534" y="801"/>
                  </a:lnTo>
                  <a:lnTo>
                    <a:pt x="768" y="334"/>
                  </a:lnTo>
                  <a:lnTo>
                    <a:pt x="768" y="268"/>
                  </a:lnTo>
                  <a:cubicBezTo>
                    <a:pt x="768" y="268"/>
                    <a:pt x="768" y="234"/>
                    <a:pt x="768" y="201"/>
                  </a:cubicBezTo>
                  <a:lnTo>
                    <a:pt x="768" y="34"/>
                  </a:lnTo>
                  <a:cubicBezTo>
                    <a:pt x="768" y="34"/>
                    <a:pt x="768" y="34"/>
                    <a:pt x="768"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g1846b4bf37c_3_21888"/>
            <p:cNvSpPr/>
            <p:nvPr/>
          </p:nvSpPr>
          <p:spPr>
            <a:xfrm>
              <a:off x="6292516" y="3030528"/>
              <a:ext cx="12834" cy="28219"/>
            </a:xfrm>
            <a:custGeom>
              <a:avLst/>
              <a:gdLst/>
              <a:ahLst/>
              <a:cxnLst/>
              <a:rect l="l" t="t" r="r" b="b"/>
              <a:pathLst>
                <a:path w="835" h="1836" extrusionOk="0">
                  <a:moveTo>
                    <a:pt x="530" y="343"/>
                  </a:moveTo>
                  <a:cubicBezTo>
                    <a:pt x="560" y="343"/>
                    <a:pt x="585" y="351"/>
                    <a:pt x="601" y="368"/>
                  </a:cubicBezTo>
                  <a:cubicBezTo>
                    <a:pt x="635" y="434"/>
                    <a:pt x="635" y="535"/>
                    <a:pt x="635" y="601"/>
                  </a:cubicBezTo>
                  <a:lnTo>
                    <a:pt x="635" y="801"/>
                  </a:lnTo>
                  <a:lnTo>
                    <a:pt x="635" y="1002"/>
                  </a:lnTo>
                  <a:cubicBezTo>
                    <a:pt x="635" y="1102"/>
                    <a:pt x="635" y="1202"/>
                    <a:pt x="601" y="1302"/>
                  </a:cubicBezTo>
                  <a:cubicBezTo>
                    <a:pt x="568" y="1368"/>
                    <a:pt x="501" y="1435"/>
                    <a:pt x="435" y="1469"/>
                  </a:cubicBezTo>
                  <a:cubicBezTo>
                    <a:pt x="406" y="1497"/>
                    <a:pt x="384" y="1507"/>
                    <a:pt x="365" y="1507"/>
                  </a:cubicBezTo>
                  <a:cubicBezTo>
                    <a:pt x="340" y="1507"/>
                    <a:pt x="320" y="1488"/>
                    <a:pt x="301" y="1469"/>
                  </a:cubicBezTo>
                  <a:cubicBezTo>
                    <a:pt x="234" y="1402"/>
                    <a:pt x="234" y="1335"/>
                    <a:pt x="234" y="1235"/>
                  </a:cubicBezTo>
                  <a:lnTo>
                    <a:pt x="234" y="1035"/>
                  </a:lnTo>
                  <a:lnTo>
                    <a:pt x="234" y="835"/>
                  </a:lnTo>
                  <a:cubicBezTo>
                    <a:pt x="234" y="735"/>
                    <a:pt x="268" y="635"/>
                    <a:pt x="301" y="535"/>
                  </a:cubicBezTo>
                  <a:cubicBezTo>
                    <a:pt x="301" y="468"/>
                    <a:pt x="368" y="401"/>
                    <a:pt x="435" y="368"/>
                  </a:cubicBezTo>
                  <a:cubicBezTo>
                    <a:pt x="468" y="351"/>
                    <a:pt x="501" y="343"/>
                    <a:pt x="530" y="343"/>
                  </a:cubicBezTo>
                  <a:close/>
                  <a:moveTo>
                    <a:pt x="601" y="1"/>
                  </a:moveTo>
                  <a:cubicBezTo>
                    <a:pt x="535" y="1"/>
                    <a:pt x="468" y="34"/>
                    <a:pt x="435" y="68"/>
                  </a:cubicBezTo>
                  <a:cubicBezTo>
                    <a:pt x="334" y="101"/>
                    <a:pt x="301" y="168"/>
                    <a:pt x="234" y="234"/>
                  </a:cubicBezTo>
                  <a:cubicBezTo>
                    <a:pt x="168" y="301"/>
                    <a:pt x="134" y="368"/>
                    <a:pt x="101" y="434"/>
                  </a:cubicBezTo>
                  <a:cubicBezTo>
                    <a:pt x="68" y="501"/>
                    <a:pt x="34" y="601"/>
                    <a:pt x="34" y="668"/>
                  </a:cubicBezTo>
                  <a:cubicBezTo>
                    <a:pt x="34" y="768"/>
                    <a:pt x="1" y="868"/>
                    <a:pt x="1" y="968"/>
                  </a:cubicBezTo>
                  <a:lnTo>
                    <a:pt x="1" y="1368"/>
                  </a:lnTo>
                  <a:cubicBezTo>
                    <a:pt x="1" y="1435"/>
                    <a:pt x="34" y="1535"/>
                    <a:pt x="34" y="1602"/>
                  </a:cubicBezTo>
                  <a:cubicBezTo>
                    <a:pt x="34" y="1669"/>
                    <a:pt x="68" y="1735"/>
                    <a:pt x="101" y="1769"/>
                  </a:cubicBezTo>
                  <a:cubicBezTo>
                    <a:pt x="134" y="1802"/>
                    <a:pt x="168" y="1835"/>
                    <a:pt x="234" y="1835"/>
                  </a:cubicBezTo>
                  <a:cubicBezTo>
                    <a:pt x="301" y="1835"/>
                    <a:pt x="368" y="1802"/>
                    <a:pt x="435" y="1769"/>
                  </a:cubicBezTo>
                  <a:cubicBezTo>
                    <a:pt x="501" y="1735"/>
                    <a:pt x="568" y="1669"/>
                    <a:pt x="601" y="1602"/>
                  </a:cubicBezTo>
                  <a:cubicBezTo>
                    <a:pt x="668" y="1535"/>
                    <a:pt x="701" y="1469"/>
                    <a:pt x="735" y="1402"/>
                  </a:cubicBezTo>
                  <a:cubicBezTo>
                    <a:pt x="768" y="1335"/>
                    <a:pt x="801" y="1235"/>
                    <a:pt x="801" y="1168"/>
                  </a:cubicBezTo>
                  <a:cubicBezTo>
                    <a:pt x="835" y="1068"/>
                    <a:pt x="835" y="1002"/>
                    <a:pt x="835" y="901"/>
                  </a:cubicBezTo>
                  <a:cubicBezTo>
                    <a:pt x="835" y="868"/>
                    <a:pt x="835" y="835"/>
                    <a:pt x="835" y="801"/>
                  </a:cubicBezTo>
                  <a:lnTo>
                    <a:pt x="835" y="568"/>
                  </a:lnTo>
                  <a:cubicBezTo>
                    <a:pt x="835" y="535"/>
                    <a:pt x="835" y="501"/>
                    <a:pt x="835" y="468"/>
                  </a:cubicBezTo>
                  <a:cubicBezTo>
                    <a:pt x="835" y="401"/>
                    <a:pt x="835" y="301"/>
                    <a:pt x="801" y="234"/>
                  </a:cubicBezTo>
                  <a:cubicBezTo>
                    <a:pt x="801" y="168"/>
                    <a:pt x="768" y="101"/>
                    <a:pt x="735" y="68"/>
                  </a:cubicBezTo>
                  <a:cubicBezTo>
                    <a:pt x="701" y="34"/>
                    <a:pt x="668" y="1"/>
                    <a:pt x="6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g1846b4bf37c_3_21888"/>
            <p:cNvSpPr/>
            <p:nvPr/>
          </p:nvSpPr>
          <p:spPr>
            <a:xfrm>
              <a:off x="6307901" y="3018232"/>
              <a:ext cx="16938" cy="32830"/>
            </a:xfrm>
            <a:custGeom>
              <a:avLst/>
              <a:gdLst/>
              <a:ahLst/>
              <a:cxnLst/>
              <a:rect l="l" t="t" r="r" b="b"/>
              <a:pathLst>
                <a:path w="1102" h="2136" extrusionOk="0">
                  <a:moveTo>
                    <a:pt x="301" y="634"/>
                  </a:moveTo>
                  <a:cubicBezTo>
                    <a:pt x="301" y="667"/>
                    <a:pt x="301" y="667"/>
                    <a:pt x="301" y="701"/>
                  </a:cubicBezTo>
                  <a:lnTo>
                    <a:pt x="301" y="934"/>
                  </a:lnTo>
                  <a:cubicBezTo>
                    <a:pt x="301" y="934"/>
                    <a:pt x="301" y="968"/>
                    <a:pt x="301" y="1001"/>
                  </a:cubicBezTo>
                  <a:cubicBezTo>
                    <a:pt x="267" y="1034"/>
                    <a:pt x="267" y="1068"/>
                    <a:pt x="234" y="1068"/>
                  </a:cubicBezTo>
                  <a:lnTo>
                    <a:pt x="167" y="1068"/>
                  </a:lnTo>
                  <a:cubicBezTo>
                    <a:pt x="167" y="1068"/>
                    <a:pt x="167" y="1034"/>
                    <a:pt x="167" y="1001"/>
                  </a:cubicBezTo>
                  <a:lnTo>
                    <a:pt x="167" y="968"/>
                  </a:lnTo>
                  <a:lnTo>
                    <a:pt x="167" y="834"/>
                  </a:lnTo>
                  <a:lnTo>
                    <a:pt x="167" y="801"/>
                  </a:lnTo>
                  <a:cubicBezTo>
                    <a:pt x="167" y="767"/>
                    <a:pt x="167" y="734"/>
                    <a:pt x="167" y="701"/>
                  </a:cubicBezTo>
                  <a:cubicBezTo>
                    <a:pt x="167" y="667"/>
                    <a:pt x="201" y="634"/>
                    <a:pt x="234" y="634"/>
                  </a:cubicBezTo>
                  <a:close/>
                  <a:moveTo>
                    <a:pt x="301" y="401"/>
                  </a:moveTo>
                  <a:cubicBezTo>
                    <a:pt x="267" y="401"/>
                    <a:pt x="234" y="401"/>
                    <a:pt x="201" y="434"/>
                  </a:cubicBezTo>
                  <a:cubicBezTo>
                    <a:pt x="167" y="467"/>
                    <a:pt x="134" y="467"/>
                    <a:pt x="101" y="501"/>
                  </a:cubicBezTo>
                  <a:cubicBezTo>
                    <a:pt x="101" y="534"/>
                    <a:pt x="67" y="601"/>
                    <a:pt x="34" y="634"/>
                  </a:cubicBezTo>
                  <a:cubicBezTo>
                    <a:pt x="34" y="667"/>
                    <a:pt x="1" y="701"/>
                    <a:pt x="1" y="734"/>
                  </a:cubicBezTo>
                  <a:cubicBezTo>
                    <a:pt x="1" y="767"/>
                    <a:pt x="1" y="834"/>
                    <a:pt x="1" y="868"/>
                  </a:cubicBezTo>
                  <a:lnTo>
                    <a:pt x="1" y="1001"/>
                  </a:lnTo>
                  <a:cubicBezTo>
                    <a:pt x="1" y="1034"/>
                    <a:pt x="1" y="1068"/>
                    <a:pt x="1" y="1101"/>
                  </a:cubicBezTo>
                  <a:cubicBezTo>
                    <a:pt x="1" y="1134"/>
                    <a:pt x="1" y="1201"/>
                    <a:pt x="1" y="1201"/>
                  </a:cubicBezTo>
                  <a:cubicBezTo>
                    <a:pt x="1" y="1234"/>
                    <a:pt x="34" y="1268"/>
                    <a:pt x="34" y="1301"/>
                  </a:cubicBezTo>
                  <a:lnTo>
                    <a:pt x="101" y="1301"/>
                  </a:lnTo>
                  <a:cubicBezTo>
                    <a:pt x="134" y="1301"/>
                    <a:pt x="167" y="1301"/>
                    <a:pt x="201" y="1268"/>
                  </a:cubicBezTo>
                  <a:cubicBezTo>
                    <a:pt x="234" y="1268"/>
                    <a:pt x="267" y="1234"/>
                    <a:pt x="301" y="1201"/>
                  </a:cubicBezTo>
                  <a:cubicBezTo>
                    <a:pt x="334" y="1168"/>
                    <a:pt x="368" y="1134"/>
                    <a:pt x="368" y="1101"/>
                  </a:cubicBezTo>
                  <a:cubicBezTo>
                    <a:pt x="401" y="1068"/>
                    <a:pt x="401" y="1001"/>
                    <a:pt x="434" y="968"/>
                  </a:cubicBezTo>
                  <a:lnTo>
                    <a:pt x="434" y="868"/>
                  </a:lnTo>
                  <a:lnTo>
                    <a:pt x="434" y="734"/>
                  </a:lnTo>
                  <a:lnTo>
                    <a:pt x="434" y="601"/>
                  </a:lnTo>
                  <a:cubicBezTo>
                    <a:pt x="434" y="567"/>
                    <a:pt x="434" y="534"/>
                    <a:pt x="434" y="501"/>
                  </a:cubicBezTo>
                  <a:cubicBezTo>
                    <a:pt x="401" y="467"/>
                    <a:pt x="401" y="434"/>
                    <a:pt x="368" y="434"/>
                  </a:cubicBezTo>
                  <a:cubicBezTo>
                    <a:pt x="368" y="401"/>
                    <a:pt x="334" y="401"/>
                    <a:pt x="301" y="401"/>
                  </a:cubicBezTo>
                  <a:close/>
                  <a:moveTo>
                    <a:pt x="935" y="1068"/>
                  </a:moveTo>
                  <a:cubicBezTo>
                    <a:pt x="935" y="1101"/>
                    <a:pt x="968" y="1134"/>
                    <a:pt x="968" y="1134"/>
                  </a:cubicBezTo>
                  <a:cubicBezTo>
                    <a:pt x="968" y="1168"/>
                    <a:pt x="968" y="1168"/>
                    <a:pt x="968" y="1201"/>
                  </a:cubicBezTo>
                  <a:lnTo>
                    <a:pt x="968" y="1268"/>
                  </a:lnTo>
                  <a:lnTo>
                    <a:pt x="968" y="1335"/>
                  </a:lnTo>
                  <a:cubicBezTo>
                    <a:pt x="968" y="1335"/>
                    <a:pt x="968" y="1335"/>
                    <a:pt x="968" y="1368"/>
                  </a:cubicBezTo>
                  <a:cubicBezTo>
                    <a:pt x="935" y="1401"/>
                    <a:pt x="935" y="1435"/>
                    <a:pt x="935" y="1435"/>
                  </a:cubicBezTo>
                  <a:cubicBezTo>
                    <a:pt x="935" y="1468"/>
                    <a:pt x="901" y="1501"/>
                    <a:pt x="868" y="1535"/>
                  </a:cubicBezTo>
                  <a:lnTo>
                    <a:pt x="801" y="1535"/>
                  </a:lnTo>
                  <a:cubicBezTo>
                    <a:pt x="801" y="1501"/>
                    <a:pt x="801" y="1468"/>
                    <a:pt x="801" y="1468"/>
                  </a:cubicBezTo>
                  <a:lnTo>
                    <a:pt x="801" y="1234"/>
                  </a:lnTo>
                  <a:cubicBezTo>
                    <a:pt x="801" y="1201"/>
                    <a:pt x="801" y="1168"/>
                    <a:pt x="801" y="1134"/>
                  </a:cubicBezTo>
                  <a:cubicBezTo>
                    <a:pt x="835" y="1101"/>
                    <a:pt x="835" y="1101"/>
                    <a:pt x="868" y="1068"/>
                  </a:cubicBezTo>
                  <a:close/>
                  <a:moveTo>
                    <a:pt x="968" y="834"/>
                  </a:moveTo>
                  <a:cubicBezTo>
                    <a:pt x="935" y="834"/>
                    <a:pt x="901" y="868"/>
                    <a:pt x="868" y="868"/>
                  </a:cubicBezTo>
                  <a:cubicBezTo>
                    <a:pt x="835" y="901"/>
                    <a:pt x="801" y="934"/>
                    <a:pt x="768" y="968"/>
                  </a:cubicBezTo>
                  <a:cubicBezTo>
                    <a:pt x="734" y="1001"/>
                    <a:pt x="734" y="1034"/>
                    <a:pt x="701" y="1068"/>
                  </a:cubicBezTo>
                  <a:cubicBezTo>
                    <a:pt x="701" y="1101"/>
                    <a:pt x="668" y="1134"/>
                    <a:pt x="668" y="1168"/>
                  </a:cubicBezTo>
                  <a:lnTo>
                    <a:pt x="668" y="1301"/>
                  </a:lnTo>
                  <a:lnTo>
                    <a:pt x="668" y="1435"/>
                  </a:lnTo>
                  <a:lnTo>
                    <a:pt x="668" y="1568"/>
                  </a:lnTo>
                  <a:cubicBezTo>
                    <a:pt x="668" y="1601"/>
                    <a:pt x="668" y="1635"/>
                    <a:pt x="668" y="1668"/>
                  </a:cubicBezTo>
                  <a:cubicBezTo>
                    <a:pt x="668" y="1701"/>
                    <a:pt x="701" y="1701"/>
                    <a:pt x="701" y="1735"/>
                  </a:cubicBezTo>
                  <a:cubicBezTo>
                    <a:pt x="734" y="1735"/>
                    <a:pt x="734" y="1768"/>
                    <a:pt x="768" y="1768"/>
                  </a:cubicBezTo>
                  <a:cubicBezTo>
                    <a:pt x="801" y="1768"/>
                    <a:pt x="835" y="1735"/>
                    <a:pt x="868" y="1735"/>
                  </a:cubicBezTo>
                  <a:cubicBezTo>
                    <a:pt x="901" y="1701"/>
                    <a:pt x="935" y="1668"/>
                    <a:pt x="968" y="1635"/>
                  </a:cubicBezTo>
                  <a:cubicBezTo>
                    <a:pt x="1001" y="1601"/>
                    <a:pt x="1035" y="1568"/>
                    <a:pt x="1035" y="1535"/>
                  </a:cubicBezTo>
                  <a:cubicBezTo>
                    <a:pt x="1068" y="1501"/>
                    <a:pt x="1068" y="1468"/>
                    <a:pt x="1068" y="1435"/>
                  </a:cubicBezTo>
                  <a:cubicBezTo>
                    <a:pt x="1068" y="1368"/>
                    <a:pt x="1068" y="1335"/>
                    <a:pt x="1068" y="1301"/>
                  </a:cubicBezTo>
                  <a:lnTo>
                    <a:pt x="1068" y="1168"/>
                  </a:lnTo>
                  <a:lnTo>
                    <a:pt x="1068" y="1034"/>
                  </a:lnTo>
                  <a:cubicBezTo>
                    <a:pt x="1101" y="1001"/>
                    <a:pt x="1101" y="968"/>
                    <a:pt x="1068" y="934"/>
                  </a:cubicBezTo>
                  <a:cubicBezTo>
                    <a:pt x="1068" y="901"/>
                    <a:pt x="1068" y="901"/>
                    <a:pt x="1035" y="868"/>
                  </a:cubicBezTo>
                  <a:cubicBezTo>
                    <a:pt x="1035" y="868"/>
                    <a:pt x="1001" y="834"/>
                    <a:pt x="968" y="834"/>
                  </a:cubicBezTo>
                  <a:close/>
                  <a:moveTo>
                    <a:pt x="968" y="0"/>
                  </a:moveTo>
                  <a:lnTo>
                    <a:pt x="868" y="67"/>
                  </a:lnTo>
                  <a:cubicBezTo>
                    <a:pt x="868" y="67"/>
                    <a:pt x="835" y="67"/>
                    <a:pt x="835" y="100"/>
                  </a:cubicBezTo>
                  <a:lnTo>
                    <a:pt x="835" y="134"/>
                  </a:lnTo>
                  <a:lnTo>
                    <a:pt x="67" y="2102"/>
                  </a:lnTo>
                  <a:cubicBezTo>
                    <a:pt x="67" y="2135"/>
                    <a:pt x="34" y="2135"/>
                    <a:pt x="67" y="2135"/>
                  </a:cubicBezTo>
                  <a:lnTo>
                    <a:pt x="101" y="2135"/>
                  </a:lnTo>
                  <a:lnTo>
                    <a:pt x="201" y="2068"/>
                  </a:lnTo>
                  <a:cubicBezTo>
                    <a:pt x="201" y="2068"/>
                    <a:pt x="201" y="2068"/>
                    <a:pt x="234" y="2035"/>
                  </a:cubicBezTo>
                  <a:lnTo>
                    <a:pt x="234" y="2002"/>
                  </a:lnTo>
                  <a:lnTo>
                    <a:pt x="1001" y="34"/>
                  </a:lnTo>
                  <a:cubicBezTo>
                    <a:pt x="1001" y="34"/>
                    <a:pt x="1001" y="34"/>
                    <a:pt x="10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g1846b4bf37c_3_21888"/>
            <p:cNvSpPr/>
            <p:nvPr/>
          </p:nvSpPr>
          <p:spPr>
            <a:xfrm>
              <a:off x="6277653" y="3037706"/>
              <a:ext cx="12834" cy="29756"/>
            </a:xfrm>
            <a:custGeom>
              <a:avLst/>
              <a:gdLst/>
              <a:ahLst/>
              <a:cxnLst/>
              <a:rect l="l" t="t" r="r" b="b"/>
              <a:pathLst>
                <a:path w="835" h="1936" extrusionOk="0">
                  <a:moveTo>
                    <a:pt x="734" y="1"/>
                  </a:moveTo>
                  <a:lnTo>
                    <a:pt x="67" y="401"/>
                  </a:lnTo>
                  <a:cubicBezTo>
                    <a:pt x="34" y="434"/>
                    <a:pt x="34" y="434"/>
                    <a:pt x="34" y="434"/>
                  </a:cubicBezTo>
                  <a:cubicBezTo>
                    <a:pt x="34" y="468"/>
                    <a:pt x="34" y="468"/>
                    <a:pt x="34" y="501"/>
                  </a:cubicBezTo>
                  <a:lnTo>
                    <a:pt x="34" y="668"/>
                  </a:lnTo>
                  <a:cubicBezTo>
                    <a:pt x="34" y="668"/>
                    <a:pt x="34" y="701"/>
                    <a:pt x="34" y="701"/>
                  </a:cubicBezTo>
                  <a:lnTo>
                    <a:pt x="67" y="701"/>
                  </a:lnTo>
                  <a:lnTo>
                    <a:pt x="468" y="468"/>
                  </a:lnTo>
                  <a:lnTo>
                    <a:pt x="468" y="468"/>
                  </a:lnTo>
                  <a:lnTo>
                    <a:pt x="267" y="935"/>
                  </a:lnTo>
                  <a:cubicBezTo>
                    <a:pt x="267" y="935"/>
                    <a:pt x="234" y="968"/>
                    <a:pt x="234" y="968"/>
                  </a:cubicBezTo>
                  <a:cubicBezTo>
                    <a:pt x="234" y="1002"/>
                    <a:pt x="234" y="1002"/>
                    <a:pt x="234" y="1035"/>
                  </a:cubicBezTo>
                  <a:lnTo>
                    <a:pt x="234" y="1202"/>
                  </a:lnTo>
                  <a:cubicBezTo>
                    <a:pt x="234" y="1202"/>
                    <a:pt x="234" y="1235"/>
                    <a:pt x="234" y="1235"/>
                  </a:cubicBezTo>
                  <a:lnTo>
                    <a:pt x="267" y="1235"/>
                  </a:lnTo>
                  <a:lnTo>
                    <a:pt x="401" y="1168"/>
                  </a:lnTo>
                  <a:cubicBezTo>
                    <a:pt x="434" y="1135"/>
                    <a:pt x="501" y="1102"/>
                    <a:pt x="534" y="1102"/>
                  </a:cubicBezTo>
                  <a:cubicBezTo>
                    <a:pt x="601" y="1135"/>
                    <a:pt x="601" y="1168"/>
                    <a:pt x="601" y="1235"/>
                  </a:cubicBezTo>
                  <a:cubicBezTo>
                    <a:pt x="601" y="1302"/>
                    <a:pt x="601" y="1368"/>
                    <a:pt x="534" y="1435"/>
                  </a:cubicBezTo>
                  <a:cubicBezTo>
                    <a:pt x="501" y="1502"/>
                    <a:pt x="468" y="1535"/>
                    <a:pt x="401" y="1569"/>
                  </a:cubicBezTo>
                  <a:lnTo>
                    <a:pt x="301" y="1635"/>
                  </a:lnTo>
                  <a:lnTo>
                    <a:pt x="234" y="1635"/>
                  </a:lnTo>
                  <a:cubicBezTo>
                    <a:pt x="234" y="1635"/>
                    <a:pt x="201" y="1602"/>
                    <a:pt x="201" y="1602"/>
                  </a:cubicBezTo>
                  <a:cubicBezTo>
                    <a:pt x="201" y="1602"/>
                    <a:pt x="167" y="1569"/>
                    <a:pt x="167" y="1569"/>
                  </a:cubicBezTo>
                  <a:lnTo>
                    <a:pt x="167" y="1535"/>
                  </a:lnTo>
                  <a:lnTo>
                    <a:pt x="34" y="1602"/>
                  </a:lnTo>
                  <a:cubicBezTo>
                    <a:pt x="1" y="1602"/>
                    <a:pt x="1" y="1635"/>
                    <a:pt x="1" y="1635"/>
                  </a:cubicBezTo>
                  <a:cubicBezTo>
                    <a:pt x="1" y="1635"/>
                    <a:pt x="1" y="1669"/>
                    <a:pt x="1" y="1702"/>
                  </a:cubicBezTo>
                  <a:cubicBezTo>
                    <a:pt x="1" y="1735"/>
                    <a:pt x="1" y="1769"/>
                    <a:pt x="34" y="1802"/>
                  </a:cubicBezTo>
                  <a:cubicBezTo>
                    <a:pt x="34" y="1869"/>
                    <a:pt x="67" y="1902"/>
                    <a:pt x="101" y="1902"/>
                  </a:cubicBezTo>
                  <a:cubicBezTo>
                    <a:pt x="167" y="1936"/>
                    <a:pt x="201" y="1936"/>
                    <a:pt x="234" y="1936"/>
                  </a:cubicBezTo>
                  <a:cubicBezTo>
                    <a:pt x="301" y="1936"/>
                    <a:pt x="367" y="1902"/>
                    <a:pt x="434" y="1869"/>
                  </a:cubicBezTo>
                  <a:cubicBezTo>
                    <a:pt x="501" y="1835"/>
                    <a:pt x="534" y="1802"/>
                    <a:pt x="601" y="1735"/>
                  </a:cubicBezTo>
                  <a:cubicBezTo>
                    <a:pt x="634" y="1702"/>
                    <a:pt x="701" y="1635"/>
                    <a:pt x="734" y="1569"/>
                  </a:cubicBezTo>
                  <a:cubicBezTo>
                    <a:pt x="768" y="1502"/>
                    <a:pt x="801" y="1435"/>
                    <a:pt x="801" y="1335"/>
                  </a:cubicBezTo>
                  <a:cubicBezTo>
                    <a:pt x="834" y="1268"/>
                    <a:pt x="834" y="1202"/>
                    <a:pt x="834" y="1102"/>
                  </a:cubicBezTo>
                  <a:cubicBezTo>
                    <a:pt x="834" y="1068"/>
                    <a:pt x="834" y="1002"/>
                    <a:pt x="834" y="935"/>
                  </a:cubicBezTo>
                  <a:cubicBezTo>
                    <a:pt x="801" y="901"/>
                    <a:pt x="801" y="868"/>
                    <a:pt x="768" y="835"/>
                  </a:cubicBezTo>
                  <a:cubicBezTo>
                    <a:pt x="734" y="801"/>
                    <a:pt x="701" y="801"/>
                    <a:pt x="668" y="801"/>
                  </a:cubicBezTo>
                  <a:lnTo>
                    <a:pt x="534" y="801"/>
                  </a:lnTo>
                  <a:lnTo>
                    <a:pt x="768" y="334"/>
                  </a:lnTo>
                  <a:lnTo>
                    <a:pt x="768" y="268"/>
                  </a:lnTo>
                  <a:cubicBezTo>
                    <a:pt x="768" y="268"/>
                    <a:pt x="768" y="234"/>
                    <a:pt x="768" y="201"/>
                  </a:cubicBezTo>
                  <a:lnTo>
                    <a:pt x="768" y="34"/>
                  </a:lnTo>
                  <a:cubicBezTo>
                    <a:pt x="768" y="34"/>
                    <a:pt x="768" y="34"/>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g1846b4bf37c_3_21888"/>
            <p:cNvSpPr/>
            <p:nvPr/>
          </p:nvSpPr>
          <p:spPr>
            <a:xfrm>
              <a:off x="6292516" y="3030528"/>
              <a:ext cx="12834" cy="28219"/>
            </a:xfrm>
            <a:custGeom>
              <a:avLst/>
              <a:gdLst/>
              <a:ahLst/>
              <a:cxnLst/>
              <a:rect l="l" t="t" r="r" b="b"/>
              <a:pathLst>
                <a:path w="835" h="1836" extrusionOk="0">
                  <a:moveTo>
                    <a:pt x="530" y="343"/>
                  </a:moveTo>
                  <a:cubicBezTo>
                    <a:pt x="560" y="343"/>
                    <a:pt x="585" y="351"/>
                    <a:pt x="601" y="368"/>
                  </a:cubicBezTo>
                  <a:cubicBezTo>
                    <a:pt x="635" y="434"/>
                    <a:pt x="635" y="535"/>
                    <a:pt x="635" y="601"/>
                  </a:cubicBezTo>
                  <a:lnTo>
                    <a:pt x="635" y="801"/>
                  </a:lnTo>
                  <a:lnTo>
                    <a:pt x="635" y="1002"/>
                  </a:lnTo>
                  <a:cubicBezTo>
                    <a:pt x="635" y="1102"/>
                    <a:pt x="635" y="1202"/>
                    <a:pt x="601" y="1302"/>
                  </a:cubicBezTo>
                  <a:cubicBezTo>
                    <a:pt x="568" y="1368"/>
                    <a:pt x="501" y="1435"/>
                    <a:pt x="435" y="1469"/>
                  </a:cubicBezTo>
                  <a:cubicBezTo>
                    <a:pt x="406" y="1497"/>
                    <a:pt x="384" y="1507"/>
                    <a:pt x="365" y="1507"/>
                  </a:cubicBezTo>
                  <a:cubicBezTo>
                    <a:pt x="340" y="1507"/>
                    <a:pt x="320" y="1488"/>
                    <a:pt x="301" y="1469"/>
                  </a:cubicBezTo>
                  <a:cubicBezTo>
                    <a:pt x="234" y="1402"/>
                    <a:pt x="234" y="1335"/>
                    <a:pt x="234" y="1235"/>
                  </a:cubicBezTo>
                  <a:lnTo>
                    <a:pt x="234" y="1035"/>
                  </a:lnTo>
                  <a:lnTo>
                    <a:pt x="234" y="835"/>
                  </a:lnTo>
                  <a:cubicBezTo>
                    <a:pt x="234" y="735"/>
                    <a:pt x="268" y="635"/>
                    <a:pt x="301" y="535"/>
                  </a:cubicBezTo>
                  <a:cubicBezTo>
                    <a:pt x="301" y="468"/>
                    <a:pt x="368" y="401"/>
                    <a:pt x="435" y="368"/>
                  </a:cubicBezTo>
                  <a:cubicBezTo>
                    <a:pt x="468" y="351"/>
                    <a:pt x="501" y="343"/>
                    <a:pt x="530" y="343"/>
                  </a:cubicBezTo>
                  <a:close/>
                  <a:moveTo>
                    <a:pt x="601" y="1"/>
                  </a:moveTo>
                  <a:cubicBezTo>
                    <a:pt x="535" y="1"/>
                    <a:pt x="468" y="34"/>
                    <a:pt x="435" y="68"/>
                  </a:cubicBezTo>
                  <a:cubicBezTo>
                    <a:pt x="334" y="101"/>
                    <a:pt x="301" y="168"/>
                    <a:pt x="234" y="234"/>
                  </a:cubicBezTo>
                  <a:cubicBezTo>
                    <a:pt x="168" y="301"/>
                    <a:pt x="134" y="368"/>
                    <a:pt x="101" y="434"/>
                  </a:cubicBezTo>
                  <a:cubicBezTo>
                    <a:pt x="68" y="501"/>
                    <a:pt x="34" y="601"/>
                    <a:pt x="34" y="668"/>
                  </a:cubicBezTo>
                  <a:cubicBezTo>
                    <a:pt x="34" y="768"/>
                    <a:pt x="1" y="868"/>
                    <a:pt x="1" y="968"/>
                  </a:cubicBezTo>
                  <a:lnTo>
                    <a:pt x="1" y="1368"/>
                  </a:lnTo>
                  <a:cubicBezTo>
                    <a:pt x="1" y="1435"/>
                    <a:pt x="34" y="1535"/>
                    <a:pt x="34" y="1602"/>
                  </a:cubicBezTo>
                  <a:cubicBezTo>
                    <a:pt x="34" y="1669"/>
                    <a:pt x="68" y="1735"/>
                    <a:pt x="101" y="1769"/>
                  </a:cubicBezTo>
                  <a:cubicBezTo>
                    <a:pt x="134" y="1802"/>
                    <a:pt x="168" y="1835"/>
                    <a:pt x="234" y="1835"/>
                  </a:cubicBezTo>
                  <a:cubicBezTo>
                    <a:pt x="301" y="1835"/>
                    <a:pt x="368" y="1802"/>
                    <a:pt x="435" y="1769"/>
                  </a:cubicBezTo>
                  <a:cubicBezTo>
                    <a:pt x="501" y="1735"/>
                    <a:pt x="568" y="1669"/>
                    <a:pt x="601" y="1602"/>
                  </a:cubicBezTo>
                  <a:cubicBezTo>
                    <a:pt x="668" y="1535"/>
                    <a:pt x="701" y="1469"/>
                    <a:pt x="735" y="1402"/>
                  </a:cubicBezTo>
                  <a:cubicBezTo>
                    <a:pt x="768" y="1335"/>
                    <a:pt x="801" y="1235"/>
                    <a:pt x="801" y="1168"/>
                  </a:cubicBezTo>
                  <a:cubicBezTo>
                    <a:pt x="835" y="1068"/>
                    <a:pt x="835" y="1002"/>
                    <a:pt x="835" y="901"/>
                  </a:cubicBezTo>
                  <a:cubicBezTo>
                    <a:pt x="835" y="868"/>
                    <a:pt x="835" y="835"/>
                    <a:pt x="835" y="801"/>
                  </a:cubicBezTo>
                  <a:lnTo>
                    <a:pt x="835" y="568"/>
                  </a:lnTo>
                  <a:cubicBezTo>
                    <a:pt x="835" y="535"/>
                    <a:pt x="835" y="501"/>
                    <a:pt x="835" y="468"/>
                  </a:cubicBezTo>
                  <a:cubicBezTo>
                    <a:pt x="835" y="401"/>
                    <a:pt x="835" y="301"/>
                    <a:pt x="801" y="234"/>
                  </a:cubicBezTo>
                  <a:cubicBezTo>
                    <a:pt x="801" y="168"/>
                    <a:pt x="768" y="101"/>
                    <a:pt x="735" y="68"/>
                  </a:cubicBezTo>
                  <a:cubicBezTo>
                    <a:pt x="701" y="34"/>
                    <a:pt x="668" y="1"/>
                    <a:pt x="6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g1846b4bf37c_3_21888"/>
            <p:cNvSpPr/>
            <p:nvPr/>
          </p:nvSpPr>
          <p:spPr>
            <a:xfrm>
              <a:off x="6307901" y="3018232"/>
              <a:ext cx="16938" cy="32830"/>
            </a:xfrm>
            <a:custGeom>
              <a:avLst/>
              <a:gdLst/>
              <a:ahLst/>
              <a:cxnLst/>
              <a:rect l="l" t="t" r="r" b="b"/>
              <a:pathLst>
                <a:path w="1102" h="2136" extrusionOk="0">
                  <a:moveTo>
                    <a:pt x="301" y="634"/>
                  </a:moveTo>
                  <a:cubicBezTo>
                    <a:pt x="301" y="667"/>
                    <a:pt x="301" y="667"/>
                    <a:pt x="301" y="701"/>
                  </a:cubicBezTo>
                  <a:lnTo>
                    <a:pt x="301" y="934"/>
                  </a:lnTo>
                  <a:cubicBezTo>
                    <a:pt x="301" y="934"/>
                    <a:pt x="301" y="968"/>
                    <a:pt x="301" y="1001"/>
                  </a:cubicBezTo>
                  <a:cubicBezTo>
                    <a:pt x="267" y="1034"/>
                    <a:pt x="267" y="1068"/>
                    <a:pt x="234" y="1068"/>
                  </a:cubicBezTo>
                  <a:lnTo>
                    <a:pt x="167" y="1068"/>
                  </a:lnTo>
                  <a:cubicBezTo>
                    <a:pt x="167" y="1068"/>
                    <a:pt x="167" y="1034"/>
                    <a:pt x="167" y="1001"/>
                  </a:cubicBezTo>
                  <a:lnTo>
                    <a:pt x="167" y="968"/>
                  </a:lnTo>
                  <a:lnTo>
                    <a:pt x="167" y="834"/>
                  </a:lnTo>
                  <a:lnTo>
                    <a:pt x="167" y="801"/>
                  </a:lnTo>
                  <a:cubicBezTo>
                    <a:pt x="167" y="767"/>
                    <a:pt x="167" y="734"/>
                    <a:pt x="167" y="701"/>
                  </a:cubicBezTo>
                  <a:cubicBezTo>
                    <a:pt x="167" y="667"/>
                    <a:pt x="201" y="634"/>
                    <a:pt x="234" y="634"/>
                  </a:cubicBezTo>
                  <a:close/>
                  <a:moveTo>
                    <a:pt x="301" y="401"/>
                  </a:moveTo>
                  <a:cubicBezTo>
                    <a:pt x="267" y="401"/>
                    <a:pt x="234" y="401"/>
                    <a:pt x="201" y="434"/>
                  </a:cubicBezTo>
                  <a:cubicBezTo>
                    <a:pt x="167" y="467"/>
                    <a:pt x="134" y="467"/>
                    <a:pt x="101" y="501"/>
                  </a:cubicBezTo>
                  <a:cubicBezTo>
                    <a:pt x="101" y="534"/>
                    <a:pt x="67" y="601"/>
                    <a:pt x="34" y="634"/>
                  </a:cubicBezTo>
                  <a:cubicBezTo>
                    <a:pt x="34" y="667"/>
                    <a:pt x="1" y="701"/>
                    <a:pt x="1" y="734"/>
                  </a:cubicBezTo>
                  <a:cubicBezTo>
                    <a:pt x="1" y="767"/>
                    <a:pt x="1" y="834"/>
                    <a:pt x="1" y="868"/>
                  </a:cubicBezTo>
                  <a:lnTo>
                    <a:pt x="1" y="1001"/>
                  </a:lnTo>
                  <a:cubicBezTo>
                    <a:pt x="1" y="1034"/>
                    <a:pt x="1" y="1068"/>
                    <a:pt x="1" y="1101"/>
                  </a:cubicBezTo>
                  <a:cubicBezTo>
                    <a:pt x="1" y="1134"/>
                    <a:pt x="1" y="1201"/>
                    <a:pt x="1" y="1201"/>
                  </a:cubicBezTo>
                  <a:cubicBezTo>
                    <a:pt x="1" y="1234"/>
                    <a:pt x="34" y="1268"/>
                    <a:pt x="34" y="1301"/>
                  </a:cubicBezTo>
                  <a:lnTo>
                    <a:pt x="101" y="1301"/>
                  </a:lnTo>
                  <a:cubicBezTo>
                    <a:pt x="134" y="1301"/>
                    <a:pt x="167" y="1301"/>
                    <a:pt x="201" y="1268"/>
                  </a:cubicBezTo>
                  <a:cubicBezTo>
                    <a:pt x="234" y="1268"/>
                    <a:pt x="267" y="1234"/>
                    <a:pt x="301" y="1201"/>
                  </a:cubicBezTo>
                  <a:cubicBezTo>
                    <a:pt x="334" y="1168"/>
                    <a:pt x="368" y="1134"/>
                    <a:pt x="368" y="1101"/>
                  </a:cubicBezTo>
                  <a:cubicBezTo>
                    <a:pt x="401" y="1068"/>
                    <a:pt x="401" y="1001"/>
                    <a:pt x="434" y="968"/>
                  </a:cubicBezTo>
                  <a:lnTo>
                    <a:pt x="434" y="868"/>
                  </a:lnTo>
                  <a:lnTo>
                    <a:pt x="434" y="734"/>
                  </a:lnTo>
                  <a:lnTo>
                    <a:pt x="434" y="601"/>
                  </a:lnTo>
                  <a:cubicBezTo>
                    <a:pt x="434" y="567"/>
                    <a:pt x="434" y="534"/>
                    <a:pt x="434" y="501"/>
                  </a:cubicBezTo>
                  <a:cubicBezTo>
                    <a:pt x="401" y="467"/>
                    <a:pt x="401" y="434"/>
                    <a:pt x="368" y="434"/>
                  </a:cubicBezTo>
                  <a:cubicBezTo>
                    <a:pt x="368" y="401"/>
                    <a:pt x="334" y="401"/>
                    <a:pt x="301" y="401"/>
                  </a:cubicBezTo>
                  <a:close/>
                  <a:moveTo>
                    <a:pt x="935" y="1068"/>
                  </a:moveTo>
                  <a:cubicBezTo>
                    <a:pt x="935" y="1101"/>
                    <a:pt x="968" y="1134"/>
                    <a:pt x="968" y="1134"/>
                  </a:cubicBezTo>
                  <a:cubicBezTo>
                    <a:pt x="968" y="1168"/>
                    <a:pt x="968" y="1168"/>
                    <a:pt x="968" y="1201"/>
                  </a:cubicBezTo>
                  <a:lnTo>
                    <a:pt x="968" y="1268"/>
                  </a:lnTo>
                  <a:lnTo>
                    <a:pt x="968" y="1335"/>
                  </a:lnTo>
                  <a:cubicBezTo>
                    <a:pt x="968" y="1335"/>
                    <a:pt x="968" y="1335"/>
                    <a:pt x="968" y="1368"/>
                  </a:cubicBezTo>
                  <a:cubicBezTo>
                    <a:pt x="935" y="1401"/>
                    <a:pt x="935" y="1435"/>
                    <a:pt x="935" y="1435"/>
                  </a:cubicBezTo>
                  <a:cubicBezTo>
                    <a:pt x="935" y="1468"/>
                    <a:pt x="901" y="1501"/>
                    <a:pt x="868" y="1535"/>
                  </a:cubicBezTo>
                  <a:lnTo>
                    <a:pt x="801" y="1535"/>
                  </a:lnTo>
                  <a:cubicBezTo>
                    <a:pt x="801" y="1501"/>
                    <a:pt x="801" y="1468"/>
                    <a:pt x="801" y="1468"/>
                  </a:cubicBezTo>
                  <a:lnTo>
                    <a:pt x="801" y="1234"/>
                  </a:lnTo>
                  <a:cubicBezTo>
                    <a:pt x="801" y="1201"/>
                    <a:pt x="801" y="1168"/>
                    <a:pt x="801" y="1134"/>
                  </a:cubicBezTo>
                  <a:cubicBezTo>
                    <a:pt x="835" y="1101"/>
                    <a:pt x="835" y="1101"/>
                    <a:pt x="868" y="1068"/>
                  </a:cubicBezTo>
                  <a:close/>
                  <a:moveTo>
                    <a:pt x="968" y="834"/>
                  </a:moveTo>
                  <a:cubicBezTo>
                    <a:pt x="935" y="834"/>
                    <a:pt x="901" y="868"/>
                    <a:pt x="868" y="868"/>
                  </a:cubicBezTo>
                  <a:cubicBezTo>
                    <a:pt x="835" y="901"/>
                    <a:pt x="801" y="934"/>
                    <a:pt x="768" y="968"/>
                  </a:cubicBezTo>
                  <a:cubicBezTo>
                    <a:pt x="734" y="1001"/>
                    <a:pt x="734" y="1034"/>
                    <a:pt x="701" y="1068"/>
                  </a:cubicBezTo>
                  <a:cubicBezTo>
                    <a:pt x="701" y="1101"/>
                    <a:pt x="668" y="1134"/>
                    <a:pt x="668" y="1168"/>
                  </a:cubicBezTo>
                  <a:lnTo>
                    <a:pt x="668" y="1301"/>
                  </a:lnTo>
                  <a:lnTo>
                    <a:pt x="668" y="1435"/>
                  </a:lnTo>
                  <a:lnTo>
                    <a:pt x="668" y="1568"/>
                  </a:lnTo>
                  <a:cubicBezTo>
                    <a:pt x="668" y="1601"/>
                    <a:pt x="668" y="1635"/>
                    <a:pt x="668" y="1668"/>
                  </a:cubicBezTo>
                  <a:cubicBezTo>
                    <a:pt x="668" y="1701"/>
                    <a:pt x="701" y="1701"/>
                    <a:pt x="701" y="1735"/>
                  </a:cubicBezTo>
                  <a:cubicBezTo>
                    <a:pt x="734" y="1735"/>
                    <a:pt x="734" y="1768"/>
                    <a:pt x="768" y="1768"/>
                  </a:cubicBezTo>
                  <a:cubicBezTo>
                    <a:pt x="801" y="1768"/>
                    <a:pt x="835" y="1735"/>
                    <a:pt x="868" y="1735"/>
                  </a:cubicBezTo>
                  <a:cubicBezTo>
                    <a:pt x="901" y="1701"/>
                    <a:pt x="935" y="1668"/>
                    <a:pt x="968" y="1635"/>
                  </a:cubicBezTo>
                  <a:cubicBezTo>
                    <a:pt x="1001" y="1601"/>
                    <a:pt x="1035" y="1568"/>
                    <a:pt x="1035" y="1535"/>
                  </a:cubicBezTo>
                  <a:cubicBezTo>
                    <a:pt x="1068" y="1501"/>
                    <a:pt x="1068" y="1468"/>
                    <a:pt x="1068" y="1435"/>
                  </a:cubicBezTo>
                  <a:cubicBezTo>
                    <a:pt x="1068" y="1368"/>
                    <a:pt x="1068" y="1335"/>
                    <a:pt x="1068" y="1301"/>
                  </a:cubicBezTo>
                  <a:lnTo>
                    <a:pt x="1068" y="1168"/>
                  </a:lnTo>
                  <a:lnTo>
                    <a:pt x="1068" y="1034"/>
                  </a:lnTo>
                  <a:cubicBezTo>
                    <a:pt x="1101" y="1001"/>
                    <a:pt x="1101" y="968"/>
                    <a:pt x="1068" y="934"/>
                  </a:cubicBezTo>
                  <a:cubicBezTo>
                    <a:pt x="1068" y="901"/>
                    <a:pt x="1068" y="901"/>
                    <a:pt x="1035" y="868"/>
                  </a:cubicBezTo>
                  <a:cubicBezTo>
                    <a:pt x="1035" y="868"/>
                    <a:pt x="1001" y="834"/>
                    <a:pt x="968" y="834"/>
                  </a:cubicBezTo>
                  <a:close/>
                  <a:moveTo>
                    <a:pt x="968" y="0"/>
                  </a:moveTo>
                  <a:lnTo>
                    <a:pt x="868" y="67"/>
                  </a:lnTo>
                  <a:cubicBezTo>
                    <a:pt x="868" y="67"/>
                    <a:pt x="835" y="67"/>
                    <a:pt x="835" y="100"/>
                  </a:cubicBezTo>
                  <a:lnTo>
                    <a:pt x="835" y="134"/>
                  </a:lnTo>
                  <a:lnTo>
                    <a:pt x="67" y="2102"/>
                  </a:lnTo>
                  <a:cubicBezTo>
                    <a:pt x="67" y="2135"/>
                    <a:pt x="34" y="2135"/>
                    <a:pt x="67" y="2135"/>
                  </a:cubicBezTo>
                  <a:lnTo>
                    <a:pt x="101" y="2135"/>
                  </a:lnTo>
                  <a:lnTo>
                    <a:pt x="201" y="2068"/>
                  </a:lnTo>
                  <a:cubicBezTo>
                    <a:pt x="201" y="2068"/>
                    <a:pt x="201" y="2068"/>
                    <a:pt x="234" y="2035"/>
                  </a:cubicBezTo>
                  <a:lnTo>
                    <a:pt x="234" y="2002"/>
                  </a:lnTo>
                  <a:lnTo>
                    <a:pt x="1001" y="34"/>
                  </a:lnTo>
                  <a:cubicBezTo>
                    <a:pt x="1001" y="34"/>
                    <a:pt x="1001" y="34"/>
                    <a:pt x="1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g1846b4bf37c_3_21888"/>
            <p:cNvSpPr/>
            <p:nvPr/>
          </p:nvSpPr>
          <p:spPr>
            <a:xfrm>
              <a:off x="6351475" y="3139993"/>
              <a:ext cx="55393" cy="82306"/>
            </a:xfrm>
            <a:custGeom>
              <a:avLst/>
              <a:gdLst/>
              <a:ahLst/>
              <a:cxnLst/>
              <a:rect l="l" t="t" r="r" b="b"/>
              <a:pathLst>
                <a:path w="3604" h="5355" extrusionOk="0">
                  <a:moveTo>
                    <a:pt x="3566" y="1"/>
                  </a:moveTo>
                  <a:cubicBezTo>
                    <a:pt x="3545" y="1"/>
                    <a:pt x="3520" y="17"/>
                    <a:pt x="3503" y="51"/>
                  </a:cubicBezTo>
                  <a:cubicBezTo>
                    <a:pt x="3470" y="84"/>
                    <a:pt x="3437" y="151"/>
                    <a:pt x="3437" y="217"/>
                  </a:cubicBezTo>
                  <a:lnTo>
                    <a:pt x="3437" y="784"/>
                  </a:lnTo>
                  <a:cubicBezTo>
                    <a:pt x="3437" y="784"/>
                    <a:pt x="3437" y="818"/>
                    <a:pt x="3437" y="818"/>
                  </a:cubicBezTo>
                  <a:cubicBezTo>
                    <a:pt x="3470" y="818"/>
                    <a:pt x="3503" y="818"/>
                    <a:pt x="3503" y="784"/>
                  </a:cubicBezTo>
                  <a:cubicBezTo>
                    <a:pt x="3570" y="718"/>
                    <a:pt x="3570" y="684"/>
                    <a:pt x="3604" y="618"/>
                  </a:cubicBezTo>
                  <a:lnTo>
                    <a:pt x="3604" y="51"/>
                  </a:lnTo>
                  <a:cubicBezTo>
                    <a:pt x="3604" y="17"/>
                    <a:pt x="3587" y="1"/>
                    <a:pt x="3566" y="1"/>
                  </a:cubicBezTo>
                  <a:close/>
                  <a:moveTo>
                    <a:pt x="3566" y="1126"/>
                  </a:moveTo>
                  <a:cubicBezTo>
                    <a:pt x="3545" y="1126"/>
                    <a:pt x="3520" y="1135"/>
                    <a:pt x="3503" y="1151"/>
                  </a:cubicBezTo>
                  <a:cubicBezTo>
                    <a:pt x="3470" y="1218"/>
                    <a:pt x="3437" y="1285"/>
                    <a:pt x="3437" y="1352"/>
                  </a:cubicBezTo>
                  <a:lnTo>
                    <a:pt x="3437" y="1919"/>
                  </a:lnTo>
                  <a:cubicBezTo>
                    <a:pt x="3448" y="1930"/>
                    <a:pt x="3459" y="1933"/>
                    <a:pt x="3469" y="1933"/>
                  </a:cubicBezTo>
                  <a:cubicBezTo>
                    <a:pt x="3489" y="1933"/>
                    <a:pt x="3503" y="1919"/>
                    <a:pt x="3503" y="1919"/>
                  </a:cubicBezTo>
                  <a:cubicBezTo>
                    <a:pt x="3570" y="1852"/>
                    <a:pt x="3570" y="1785"/>
                    <a:pt x="3604" y="1718"/>
                  </a:cubicBezTo>
                  <a:lnTo>
                    <a:pt x="3604" y="1151"/>
                  </a:lnTo>
                  <a:cubicBezTo>
                    <a:pt x="3604" y="1135"/>
                    <a:pt x="3587" y="1126"/>
                    <a:pt x="3566" y="1126"/>
                  </a:cubicBezTo>
                  <a:close/>
                  <a:moveTo>
                    <a:pt x="3566" y="2236"/>
                  </a:moveTo>
                  <a:cubicBezTo>
                    <a:pt x="3545" y="2236"/>
                    <a:pt x="3520" y="2252"/>
                    <a:pt x="3503" y="2286"/>
                  </a:cubicBezTo>
                  <a:cubicBezTo>
                    <a:pt x="3470" y="2352"/>
                    <a:pt x="3437" y="2386"/>
                    <a:pt x="3437" y="2486"/>
                  </a:cubicBezTo>
                  <a:lnTo>
                    <a:pt x="3437" y="3019"/>
                  </a:lnTo>
                  <a:cubicBezTo>
                    <a:pt x="3437" y="3053"/>
                    <a:pt x="3437" y="3053"/>
                    <a:pt x="3437" y="3053"/>
                  </a:cubicBezTo>
                  <a:cubicBezTo>
                    <a:pt x="3470" y="3053"/>
                    <a:pt x="3503" y="3053"/>
                    <a:pt x="3503" y="3019"/>
                  </a:cubicBezTo>
                  <a:cubicBezTo>
                    <a:pt x="3570" y="2986"/>
                    <a:pt x="3570" y="2919"/>
                    <a:pt x="3604" y="2853"/>
                  </a:cubicBezTo>
                  <a:lnTo>
                    <a:pt x="3604" y="2286"/>
                  </a:lnTo>
                  <a:cubicBezTo>
                    <a:pt x="3604" y="2252"/>
                    <a:pt x="3587" y="2236"/>
                    <a:pt x="3566" y="2236"/>
                  </a:cubicBezTo>
                  <a:close/>
                  <a:moveTo>
                    <a:pt x="3406" y="3211"/>
                  </a:moveTo>
                  <a:cubicBezTo>
                    <a:pt x="3405" y="3211"/>
                    <a:pt x="3403" y="3213"/>
                    <a:pt x="3403" y="3220"/>
                  </a:cubicBezTo>
                  <a:lnTo>
                    <a:pt x="3036" y="3420"/>
                  </a:lnTo>
                  <a:cubicBezTo>
                    <a:pt x="2970" y="3453"/>
                    <a:pt x="2936" y="3520"/>
                    <a:pt x="2936" y="3586"/>
                  </a:cubicBezTo>
                  <a:cubicBezTo>
                    <a:pt x="2903" y="3620"/>
                    <a:pt x="2903" y="3653"/>
                    <a:pt x="2936" y="3687"/>
                  </a:cubicBezTo>
                  <a:lnTo>
                    <a:pt x="3303" y="3486"/>
                  </a:lnTo>
                  <a:cubicBezTo>
                    <a:pt x="3370" y="3420"/>
                    <a:pt x="3403" y="3386"/>
                    <a:pt x="3403" y="3320"/>
                  </a:cubicBezTo>
                  <a:cubicBezTo>
                    <a:pt x="3431" y="3265"/>
                    <a:pt x="3413" y="3211"/>
                    <a:pt x="3406" y="3211"/>
                  </a:cubicBezTo>
                  <a:close/>
                  <a:moveTo>
                    <a:pt x="2670" y="3620"/>
                  </a:moveTo>
                  <a:lnTo>
                    <a:pt x="2303" y="3853"/>
                  </a:lnTo>
                  <a:cubicBezTo>
                    <a:pt x="2236" y="3887"/>
                    <a:pt x="2203" y="3953"/>
                    <a:pt x="2203" y="3987"/>
                  </a:cubicBezTo>
                  <a:lnTo>
                    <a:pt x="2203" y="4087"/>
                  </a:lnTo>
                  <a:lnTo>
                    <a:pt x="2236" y="4087"/>
                  </a:lnTo>
                  <a:lnTo>
                    <a:pt x="2569" y="3887"/>
                  </a:lnTo>
                  <a:cubicBezTo>
                    <a:pt x="2636" y="3853"/>
                    <a:pt x="2670" y="3787"/>
                    <a:pt x="2670" y="3720"/>
                  </a:cubicBezTo>
                  <a:cubicBezTo>
                    <a:pt x="2703" y="3653"/>
                    <a:pt x="2703" y="3620"/>
                    <a:pt x="2670" y="3620"/>
                  </a:cubicBezTo>
                  <a:close/>
                  <a:moveTo>
                    <a:pt x="1951" y="4045"/>
                  </a:moveTo>
                  <a:cubicBezTo>
                    <a:pt x="1947" y="4045"/>
                    <a:pt x="1942" y="4047"/>
                    <a:pt x="1936" y="4053"/>
                  </a:cubicBezTo>
                  <a:lnTo>
                    <a:pt x="1569" y="4254"/>
                  </a:lnTo>
                  <a:cubicBezTo>
                    <a:pt x="1502" y="4320"/>
                    <a:pt x="1469" y="4354"/>
                    <a:pt x="1469" y="4420"/>
                  </a:cubicBezTo>
                  <a:lnTo>
                    <a:pt x="1469" y="4520"/>
                  </a:lnTo>
                  <a:lnTo>
                    <a:pt x="1502" y="4520"/>
                  </a:lnTo>
                  <a:lnTo>
                    <a:pt x="1869" y="4320"/>
                  </a:lnTo>
                  <a:cubicBezTo>
                    <a:pt x="1902" y="4254"/>
                    <a:pt x="1936" y="4220"/>
                    <a:pt x="1969" y="4154"/>
                  </a:cubicBezTo>
                  <a:cubicBezTo>
                    <a:pt x="1969" y="4099"/>
                    <a:pt x="1969" y="4045"/>
                    <a:pt x="1951" y="4045"/>
                  </a:cubicBezTo>
                  <a:close/>
                  <a:moveTo>
                    <a:pt x="1202" y="4454"/>
                  </a:moveTo>
                  <a:lnTo>
                    <a:pt x="835" y="4687"/>
                  </a:lnTo>
                  <a:cubicBezTo>
                    <a:pt x="802" y="4721"/>
                    <a:pt x="768" y="4787"/>
                    <a:pt x="735" y="4854"/>
                  </a:cubicBezTo>
                  <a:lnTo>
                    <a:pt x="735" y="4921"/>
                  </a:lnTo>
                  <a:lnTo>
                    <a:pt x="768" y="4921"/>
                  </a:lnTo>
                  <a:lnTo>
                    <a:pt x="1135" y="4721"/>
                  </a:lnTo>
                  <a:cubicBezTo>
                    <a:pt x="1168" y="4687"/>
                    <a:pt x="1202" y="4621"/>
                    <a:pt x="1235" y="4554"/>
                  </a:cubicBezTo>
                  <a:cubicBezTo>
                    <a:pt x="1235" y="4487"/>
                    <a:pt x="1235" y="4454"/>
                    <a:pt x="1202" y="4454"/>
                  </a:cubicBezTo>
                  <a:close/>
                  <a:moveTo>
                    <a:pt x="468" y="4887"/>
                  </a:moveTo>
                  <a:lnTo>
                    <a:pt x="101" y="5088"/>
                  </a:lnTo>
                  <a:cubicBezTo>
                    <a:pt x="68" y="5121"/>
                    <a:pt x="34" y="5188"/>
                    <a:pt x="1" y="5254"/>
                  </a:cubicBezTo>
                  <a:lnTo>
                    <a:pt x="1" y="5354"/>
                  </a:lnTo>
                  <a:lnTo>
                    <a:pt x="34" y="5354"/>
                  </a:lnTo>
                  <a:lnTo>
                    <a:pt x="401" y="5154"/>
                  </a:lnTo>
                  <a:cubicBezTo>
                    <a:pt x="468" y="5088"/>
                    <a:pt x="501" y="5054"/>
                    <a:pt x="501" y="4987"/>
                  </a:cubicBezTo>
                  <a:cubicBezTo>
                    <a:pt x="535" y="4921"/>
                    <a:pt x="501" y="4887"/>
                    <a:pt x="468" y="4887"/>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g1846b4bf37c_3_21888"/>
            <p:cNvSpPr/>
            <p:nvPr/>
          </p:nvSpPr>
          <p:spPr>
            <a:xfrm>
              <a:off x="6403272" y="3118122"/>
              <a:ext cx="7700" cy="11451"/>
            </a:xfrm>
            <a:custGeom>
              <a:avLst/>
              <a:gdLst/>
              <a:ahLst/>
              <a:cxnLst/>
              <a:rect l="l" t="t" r="r" b="b"/>
              <a:pathLst>
                <a:path w="501" h="745" extrusionOk="0">
                  <a:moveTo>
                    <a:pt x="326" y="1"/>
                  </a:moveTo>
                  <a:cubicBezTo>
                    <a:pt x="207" y="1"/>
                    <a:pt x="93" y="127"/>
                    <a:pt x="33" y="306"/>
                  </a:cubicBezTo>
                  <a:cubicBezTo>
                    <a:pt x="0" y="506"/>
                    <a:pt x="33" y="706"/>
                    <a:pt x="133" y="740"/>
                  </a:cubicBezTo>
                  <a:cubicBezTo>
                    <a:pt x="144" y="743"/>
                    <a:pt x="154" y="745"/>
                    <a:pt x="165" y="745"/>
                  </a:cubicBezTo>
                  <a:cubicBezTo>
                    <a:pt x="260" y="745"/>
                    <a:pt x="374" y="619"/>
                    <a:pt x="434" y="440"/>
                  </a:cubicBezTo>
                  <a:cubicBezTo>
                    <a:pt x="500" y="239"/>
                    <a:pt x="467" y="39"/>
                    <a:pt x="367" y="6"/>
                  </a:cubicBezTo>
                  <a:cubicBezTo>
                    <a:pt x="353" y="2"/>
                    <a:pt x="339" y="1"/>
                    <a:pt x="3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g1846b4bf37c_3_21888"/>
            <p:cNvSpPr/>
            <p:nvPr/>
          </p:nvSpPr>
          <p:spPr>
            <a:xfrm>
              <a:off x="6281250" y="3223821"/>
              <a:ext cx="13341" cy="29756"/>
            </a:xfrm>
            <a:custGeom>
              <a:avLst/>
              <a:gdLst/>
              <a:ahLst/>
              <a:cxnLst/>
              <a:rect l="l" t="t" r="r" b="b"/>
              <a:pathLst>
                <a:path w="868" h="1936" extrusionOk="0">
                  <a:moveTo>
                    <a:pt x="801" y="0"/>
                  </a:moveTo>
                  <a:lnTo>
                    <a:pt x="100" y="401"/>
                  </a:lnTo>
                  <a:cubicBezTo>
                    <a:pt x="100" y="434"/>
                    <a:pt x="67" y="434"/>
                    <a:pt x="67" y="434"/>
                  </a:cubicBezTo>
                  <a:cubicBezTo>
                    <a:pt x="67" y="467"/>
                    <a:pt x="67" y="501"/>
                    <a:pt x="67" y="501"/>
                  </a:cubicBezTo>
                  <a:lnTo>
                    <a:pt x="67" y="668"/>
                  </a:lnTo>
                  <a:cubicBezTo>
                    <a:pt x="67" y="668"/>
                    <a:pt x="67" y="701"/>
                    <a:pt x="67" y="701"/>
                  </a:cubicBezTo>
                  <a:lnTo>
                    <a:pt x="100" y="701"/>
                  </a:lnTo>
                  <a:lnTo>
                    <a:pt x="534" y="467"/>
                  </a:lnTo>
                  <a:lnTo>
                    <a:pt x="300" y="934"/>
                  </a:lnTo>
                  <a:lnTo>
                    <a:pt x="267" y="968"/>
                  </a:lnTo>
                  <a:cubicBezTo>
                    <a:pt x="267" y="1001"/>
                    <a:pt x="267" y="1001"/>
                    <a:pt x="267" y="1035"/>
                  </a:cubicBezTo>
                  <a:lnTo>
                    <a:pt x="267" y="1201"/>
                  </a:lnTo>
                  <a:cubicBezTo>
                    <a:pt x="267" y="1201"/>
                    <a:pt x="267" y="1235"/>
                    <a:pt x="267" y="1235"/>
                  </a:cubicBezTo>
                  <a:lnTo>
                    <a:pt x="300" y="1235"/>
                  </a:lnTo>
                  <a:lnTo>
                    <a:pt x="434" y="1168"/>
                  </a:lnTo>
                  <a:cubicBezTo>
                    <a:pt x="467" y="1135"/>
                    <a:pt x="534" y="1135"/>
                    <a:pt x="600" y="1135"/>
                  </a:cubicBezTo>
                  <a:cubicBezTo>
                    <a:pt x="634" y="1135"/>
                    <a:pt x="634" y="1168"/>
                    <a:pt x="634" y="1235"/>
                  </a:cubicBezTo>
                  <a:cubicBezTo>
                    <a:pt x="634" y="1301"/>
                    <a:pt x="634" y="1368"/>
                    <a:pt x="600" y="1435"/>
                  </a:cubicBezTo>
                  <a:cubicBezTo>
                    <a:pt x="534" y="1502"/>
                    <a:pt x="500" y="1535"/>
                    <a:pt x="434" y="1568"/>
                  </a:cubicBezTo>
                  <a:lnTo>
                    <a:pt x="334" y="1635"/>
                  </a:lnTo>
                  <a:lnTo>
                    <a:pt x="267" y="1635"/>
                  </a:lnTo>
                  <a:cubicBezTo>
                    <a:pt x="267" y="1635"/>
                    <a:pt x="234" y="1602"/>
                    <a:pt x="234" y="1602"/>
                  </a:cubicBezTo>
                  <a:cubicBezTo>
                    <a:pt x="234" y="1602"/>
                    <a:pt x="234" y="1568"/>
                    <a:pt x="200" y="1568"/>
                  </a:cubicBezTo>
                  <a:lnTo>
                    <a:pt x="200" y="1535"/>
                  </a:lnTo>
                  <a:lnTo>
                    <a:pt x="167" y="1535"/>
                  </a:lnTo>
                  <a:lnTo>
                    <a:pt x="33" y="1602"/>
                  </a:lnTo>
                  <a:cubicBezTo>
                    <a:pt x="33" y="1602"/>
                    <a:pt x="33" y="1635"/>
                    <a:pt x="33" y="1635"/>
                  </a:cubicBezTo>
                  <a:cubicBezTo>
                    <a:pt x="0" y="1668"/>
                    <a:pt x="0" y="1668"/>
                    <a:pt x="33" y="1702"/>
                  </a:cubicBezTo>
                  <a:cubicBezTo>
                    <a:pt x="33" y="1735"/>
                    <a:pt x="33" y="1768"/>
                    <a:pt x="67" y="1835"/>
                  </a:cubicBezTo>
                  <a:cubicBezTo>
                    <a:pt x="67" y="1868"/>
                    <a:pt x="100" y="1902"/>
                    <a:pt x="133" y="1935"/>
                  </a:cubicBezTo>
                  <a:lnTo>
                    <a:pt x="267" y="1935"/>
                  </a:lnTo>
                  <a:cubicBezTo>
                    <a:pt x="334" y="1935"/>
                    <a:pt x="400" y="1902"/>
                    <a:pt x="434" y="1868"/>
                  </a:cubicBezTo>
                  <a:cubicBezTo>
                    <a:pt x="500" y="1835"/>
                    <a:pt x="567" y="1802"/>
                    <a:pt x="600" y="1735"/>
                  </a:cubicBezTo>
                  <a:cubicBezTo>
                    <a:pt x="667" y="1702"/>
                    <a:pt x="701" y="1635"/>
                    <a:pt x="734" y="1568"/>
                  </a:cubicBezTo>
                  <a:cubicBezTo>
                    <a:pt x="767" y="1502"/>
                    <a:pt x="801" y="1435"/>
                    <a:pt x="834" y="1368"/>
                  </a:cubicBezTo>
                  <a:cubicBezTo>
                    <a:pt x="834" y="1268"/>
                    <a:pt x="867" y="1201"/>
                    <a:pt x="867" y="1135"/>
                  </a:cubicBezTo>
                  <a:cubicBezTo>
                    <a:pt x="867" y="1068"/>
                    <a:pt x="867" y="1001"/>
                    <a:pt x="867" y="934"/>
                  </a:cubicBezTo>
                  <a:cubicBezTo>
                    <a:pt x="834" y="901"/>
                    <a:pt x="834" y="868"/>
                    <a:pt x="801" y="834"/>
                  </a:cubicBezTo>
                  <a:cubicBezTo>
                    <a:pt x="767" y="801"/>
                    <a:pt x="734" y="801"/>
                    <a:pt x="701" y="801"/>
                  </a:cubicBezTo>
                  <a:lnTo>
                    <a:pt x="567" y="801"/>
                  </a:lnTo>
                  <a:lnTo>
                    <a:pt x="801" y="301"/>
                  </a:lnTo>
                  <a:cubicBezTo>
                    <a:pt x="801" y="301"/>
                    <a:pt x="801" y="267"/>
                    <a:pt x="834" y="267"/>
                  </a:cubicBezTo>
                  <a:cubicBezTo>
                    <a:pt x="834" y="234"/>
                    <a:pt x="834" y="234"/>
                    <a:pt x="834" y="201"/>
                  </a:cubicBezTo>
                  <a:lnTo>
                    <a:pt x="834" y="34"/>
                  </a:lnTo>
                  <a:cubicBezTo>
                    <a:pt x="834" y="34"/>
                    <a:pt x="834" y="0"/>
                    <a:pt x="83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g1846b4bf37c_3_21888"/>
            <p:cNvSpPr/>
            <p:nvPr/>
          </p:nvSpPr>
          <p:spPr>
            <a:xfrm>
              <a:off x="6297142" y="3216643"/>
              <a:ext cx="12834" cy="27912"/>
            </a:xfrm>
            <a:custGeom>
              <a:avLst/>
              <a:gdLst/>
              <a:ahLst/>
              <a:cxnLst/>
              <a:rect l="l" t="t" r="r" b="b"/>
              <a:pathLst>
                <a:path w="835" h="1816" extrusionOk="0">
                  <a:moveTo>
                    <a:pt x="509" y="317"/>
                  </a:moveTo>
                  <a:cubicBezTo>
                    <a:pt x="534" y="317"/>
                    <a:pt x="551" y="334"/>
                    <a:pt x="567" y="367"/>
                  </a:cubicBezTo>
                  <a:cubicBezTo>
                    <a:pt x="601" y="434"/>
                    <a:pt x="634" y="501"/>
                    <a:pt x="634" y="601"/>
                  </a:cubicBezTo>
                  <a:lnTo>
                    <a:pt x="634" y="801"/>
                  </a:lnTo>
                  <a:lnTo>
                    <a:pt x="634" y="1001"/>
                  </a:lnTo>
                  <a:cubicBezTo>
                    <a:pt x="634" y="1101"/>
                    <a:pt x="601" y="1201"/>
                    <a:pt x="567" y="1268"/>
                  </a:cubicBezTo>
                  <a:cubicBezTo>
                    <a:pt x="534" y="1368"/>
                    <a:pt x="467" y="1435"/>
                    <a:pt x="400" y="1468"/>
                  </a:cubicBezTo>
                  <a:cubicBezTo>
                    <a:pt x="367" y="1485"/>
                    <a:pt x="342" y="1493"/>
                    <a:pt x="321" y="1493"/>
                  </a:cubicBezTo>
                  <a:cubicBezTo>
                    <a:pt x="300" y="1493"/>
                    <a:pt x="284" y="1485"/>
                    <a:pt x="267" y="1468"/>
                  </a:cubicBezTo>
                  <a:cubicBezTo>
                    <a:pt x="234" y="1401"/>
                    <a:pt x="200" y="1301"/>
                    <a:pt x="200" y="1235"/>
                  </a:cubicBezTo>
                  <a:cubicBezTo>
                    <a:pt x="200" y="1168"/>
                    <a:pt x="200" y="1101"/>
                    <a:pt x="200" y="1035"/>
                  </a:cubicBezTo>
                  <a:lnTo>
                    <a:pt x="200" y="834"/>
                  </a:lnTo>
                  <a:cubicBezTo>
                    <a:pt x="200" y="734"/>
                    <a:pt x="234" y="634"/>
                    <a:pt x="267" y="534"/>
                  </a:cubicBezTo>
                  <a:cubicBezTo>
                    <a:pt x="300" y="467"/>
                    <a:pt x="334" y="401"/>
                    <a:pt x="400" y="367"/>
                  </a:cubicBezTo>
                  <a:cubicBezTo>
                    <a:pt x="450" y="334"/>
                    <a:pt x="484" y="317"/>
                    <a:pt x="509" y="317"/>
                  </a:cubicBezTo>
                  <a:close/>
                  <a:moveTo>
                    <a:pt x="601" y="0"/>
                  </a:moveTo>
                  <a:cubicBezTo>
                    <a:pt x="534" y="0"/>
                    <a:pt x="467" y="34"/>
                    <a:pt x="400" y="67"/>
                  </a:cubicBezTo>
                  <a:cubicBezTo>
                    <a:pt x="267" y="134"/>
                    <a:pt x="167" y="267"/>
                    <a:pt x="100" y="434"/>
                  </a:cubicBezTo>
                  <a:cubicBezTo>
                    <a:pt x="67" y="501"/>
                    <a:pt x="33" y="601"/>
                    <a:pt x="33" y="668"/>
                  </a:cubicBezTo>
                  <a:cubicBezTo>
                    <a:pt x="0" y="768"/>
                    <a:pt x="0" y="868"/>
                    <a:pt x="0" y="934"/>
                  </a:cubicBezTo>
                  <a:lnTo>
                    <a:pt x="0" y="1168"/>
                  </a:lnTo>
                  <a:lnTo>
                    <a:pt x="0" y="1368"/>
                  </a:lnTo>
                  <a:cubicBezTo>
                    <a:pt x="0" y="1435"/>
                    <a:pt x="0" y="1502"/>
                    <a:pt x="33" y="1602"/>
                  </a:cubicBezTo>
                  <a:cubicBezTo>
                    <a:pt x="33" y="1668"/>
                    <a:pt x="67" y="1702"/>
                    <a:pt x="100" y="1768"/>
                  </a:cubicBezTo>
                  <a:cubicBezTo>
                    <a:pt x="124" y="1792"/>
                    <a:pt x="147" y="1816"/>
                    <a:pt x="183" y="1816"/>
                  </a:cubicBezTo>
                  <a:cubicBezTo>
                    <a:pt x="197" y="1816"/>
                    <a:pt x="214" y="1812"/>
                    <a:pt x="234" y="1802"/>
                  </a:cubicBezTo>
                  <a:cubicBezTo>
                    <a:pt x="300" y="1802"/>
                    <a:pt x="367" y="1802"/>
                    <a:pt x="400" y="1768"/>
                  </a:cubicBezTo>
                  <a:cubicBezTo>
                    <a:pt x="500" y="1702"/>
                    <a:pt x="534" y="1668"/>
                    <a:pt x="601" y="1602"/>
                  </a:cubicBezTo>
                  <a:cubicBezTo>
                    <a:pt x="667" y="1535"/>
                    <a:pt x="701" y="1468"/>
                    <a:pt x="734" y="1401"/>
                  </a:cubicBezTo>
                  <a:cubicBezTo>
                    <a:pt x="767" y="1301"/>
                    <a:pt x="767" y="1235"/>
                    <a:pt x="801" y="1135"/>
                  </a:cubicBezTo>
                  <a:cubicBezTo>
                    <a:pt x="801" y="1068"/>
                    <a:pt x="834" y="968"/>
                    <a:pt x="834" y="901"/>
                  </a:cubicBezTo>
                  <a:cubicBezTo>
                    <a:pt x="834" y="868"/>
                    <a:pt x="834" y="801"/>
                    <a:pt x="834" y="768"/>
                  </a:cubicBezTo>
                  <a:lnTo>
                    <a:pt x="834" y="568"/>
                  </a:lnTo>
                  <a:cubicBezTo>
                    <a:pt x="834" y="534"/>
                    <a:pt x="834" y="501"/>
                    <a:pt x="834" y="467"/>
                  </a:cubicBezTo>
                  <a:cubicBezTo>
                    <a:pt x="834" y="401"/>
                    <a:pt x="801" y="301"/>
                    <a:pt x="801" y="234"/>
                  </a:cubicBezTo>
                  <a:cubicBezTo>
                    <a:pt x="801" y="167"/>
                    <a:pt x="767" y="101"/>
                    <a:pt x="734" y="67"/>
                  </a:cubicBezTo>
                  <a:cubicBezTo>
                    <a:pt x="701" y="34"/>
                    <a:pt x="634" y="0"/>
                    <a:pt x="6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g1846b4bf37c_3_21888"/>
            <p:cNvSpPr/>
            <p:nvPr/>
          </p:nvSpPr>
          <p:spPr>
            <a:xfrm>
              <a:off x="6312005" y="3204332"/>
              <a:ext cx="16938" cy="32830"/>
            </a:xfrm>
            <a:custGeom>
              <a:avLst/>
              <a:gdLst/>
              <a:ahLst/>
              <a:cxnLst/>
              <a:rect l="l" t="t" r="r" b="b"/>
              <a:pathLst>
                <a:path w="1102" h="2136" extrusionOk="0">
                  <a:moveTo>
                    <a:pt x="267" y="635"/>
                  </a:moveTo>
                  <a:cubicBezTo>
                    <a:pt x="301" y="635"/>
                    <a:pt x="301" y="668"/>
                    <a:pt x="301" y="701"/>
                  </a:cubicBezTo>
                  <a:lnTo>
                    <a:pt x="301" y="902"/>
                  </a:lnTo>
                  <a:lnTo>
                    <a:pt x="334" y="902"/>
                  </a:lnTo>
                  <a:cubicBezTo>
                    <a:pt x="301" y="935"/>
                    <a:pt x="301" y="968"/>
                    <a:pt x="267" y="1002"/>
                  </a:cubicBezTo>
                  <a:cubicBezTo>
                    <a:pt x="267" y="1035"/>
                    <a:pt x="234" y="1068"/>
                    <a:pt x="201" y="1068"/>
                  </a:cubicBezTo>
                  <a:lnTo>
                    <a:pt x="167" y="1068"/>
                  </a:lnTo>
                  <a:cubicBezTo>
                    <a:pt x="134" y="1035"/>
                    <a:pt x="134" y="1035"/>
                    <a:pt x="134" y="1002"/>
                  </a:cubicBezTo>
                  <a:lnTo>
                    <a:pt x="134" y="968"/>
                  </a:lnTo>
                  <a:lnTo>
                    <a:pt x="134" y="835"/>
                  </a:lnTo>
                  <a:lnTo>
                    <a:pt x="134" y="801"/>
                  </a:lnTo>
                  <a:cubicBezTo>
                    <a:pt x="134" y="768"/>
                    <a:pt x="134" y="735"/>
                    <a:pt x="167" y="701"/>
                  </a:cubicBezTo>
                  <a:cubicBezTo>
                    <a:pt x="167" y="668"/>
                    <a:pt x="201" y="635"/>
                    <a:pt x="201" y="635"/>
                  </a:cubicBezTo>
                  <a:close/>
                  <a:moveTo>
                    <a:pt x="334" y="401"/>
                  </a:moveTo>
                  <a:cubicBezTo>
                    <a:pt x="267" y="401"/>
                    <a:pt x="234" y="401"/>
                    <a:pt x="234" y="435"/>
                  </a:cubicBezTo>
                  <a:cubicBezTo>
                    <a:pt x="167" y="435"/>
                    <a:pt x="134" y="468"/>
                    <a:pt x="134" y="501"/>
                  </a:cubicBezTo>
                  <a:cubicBezTo>
                    <a:pt x="101" y="535"/>
                    <a:pt x="67" y="568"/>
                    <a:pt x="67" y="601"/>
                  </a:cubicBezTo>
                  <a:cubicBezTo>
                    <a:pt x="34" y="635"/>
                    <a:pt x="34" y="701"/>
                    <a:pt x="0" y="735"/>
                  </a:cubicBezTo>
                  <a:cubicBezTo>
                    <a:pt x="0" y="768"/>
                    <a:pt x="0" y="801"/>
                    <a:pt x="0" y="835"/>
                  </a:cubicBezTo>
                  <a:lnTo>
                    <a:pt x="0" y="968"/>
                  </a:lnTo>
                  <a:lnTo>
                    <a:pt x="0" y="1102"/>
                  </a:lnTo>
                  <a:cubicBezTo>
                    <a:pt x="0" y="1135"/>
                    <a:pt x="0" y="1168"/>
                    <a:pt x="0" y="1202"/>
                  </a:cubicBezTo>
                  <a:cubicBezTo>
                    <a:pt x="34" y="1235"/>
                    <a:pt x="34" y="1268"/>
                    <a:pt x="67" y="1268"/>
                  </a:cubicBezTo>
                  <a:cubicBezTo>
                    <a:pt x="67" y="1302"/>
                    <a:pt x="101" y="1302"/>
                    <a:pt x="134" y="1302"/>
                  </a:cubicBezTo>
                  <a:cubicBezTo>
                    <a:pt x="167" y="1302"/>
                    <a:pt x="201" y="1302"/>
                    <a:pt x="234" y="1268"/>
                  </a:cubicBezTo>
                  <a:cubicBezTo>
                    <a:pt x="267" y="1235"/>
                    <a:pt x="301" y="1235"/>
                    <a:pt x="334" y="1202"/>
                  </a:cubicBezTo>
                  <a:cubicBezTo>
                    <a:pt x="334" y="1168"/>
                    <a:pt x="367" y="1135"/>
                    <a:pt x="401" y="1068"/>
                  </a:cubicBezTo>
                  <a:cubicBezTo>
                    <a:pt x="401" y="1035"/>
                    <a:pt x="434" y="1002"/>
                    <a:pt x="434" y="968"/>
                  </a:cubicBezTo>
                  <a:lnTo>
                    <a:pt x="434" y="835"/>
                  </a:lnTo>
                  <a:lnTo>
                    <a:pt x="434" y="701"/>
                  </a:lnTo>
                  <a:lnTo>
                    <a:pt x="434" y="601"/>
                  </a:lnTo>
                  <a:cubicBezTo>
                    <a:pt x="434" y="568"/>
                    <a:pt x="434" y="535"/>
                    <a:pt x="434" y="501"/>
                  </a:cubicBezTo>
                  <a:cubicBezTo>
                    <a:pt x="434" y="468"/>
                    <a:pt x="401" y="435"/>
                    <a:pt x="401" y="435"/>
                  </a:cubicBezTo>
                  <a:cubicBezTo>
                    <a:pt x="367" y="401"/>
                    <a:pt x="334" y="401"/>
                    <a:pt x="334" y="401"/>
                  </a:cubicBezTo>
                  <a:close/>
                  <a:moveTo>
                    <a:pt x="968" y="1068"/>
                  </a:moveTo>
                  <a:cubicBezTo>
                    <a:pt x="968" y="1102"/>
                    <a:pt x="968" y="1102"/>
                    <a:pt x="968" y="1135"/>
                  </a:cubicBezTo>
                  <a:lnTo>
                    <a:pt x="968" y="1168"/>
                  </a:lnTo>
                  <a:lnTo>
                    <a:pt x="968" y="1302"/>
                  </a:lnTo>
                  <a:lnTo>
                    <a:pt x="968" y="1369"/>
                  </a:lnTo>
                  <a:cubicBezTo>
                    <a:pt x="968" y="1391"/>
                    <a:pt x="968" y="1413"/>
                    <a:pt x="968" y="1435"/>
                  </a:cubicBezTo>
                  <a:cubicBezTo>
                    <a:pt x="934" y="1469"/>
                    <a:pt x="934" y="1502"/>
                    <a:pt x="901" y="1502"/>
                  </a:cubicBezTo>
                  <a:lnTo>
                    <a:pt x="834" y="1502"/>
                  </a:lnTo>
                  <a:cubicBezTo>
                    <a:pt x="834" y="1469"/>
                    <a:pt x="834" y="1469"/>
                    <a:pt x="834" y="1435"/>
                  </a:cubicBezTo>
                  <a:lnTo>
                    <a:pt x="834" y="1235"/>
                  </a:lnTo>
                  <a:cubicBezTo>
                    <a:pt x="834" y="1202"/>
                    <a:pt x="834" y="1168"/>
                    <a:pt x="834" y="1135"/>
                  </a:cubicBezTo>
                  <a:cubicBezTo>
                    <a:pt x="868" y="1102"/>
                    <a:pt x="868" y="1068"/>
                    <a:pt x="901" y="1068"/>
                  </a:cubicBezTo>
                  <a:close/>
                  <a:moveTo>
                    <a:pt x="968" y="835"/>
                  </a:moveTo>
                  <a:cubicBezTo>
                    <a:pt x="934" y="835"/>
                    <a:pt x="901" y="835"/>
                    <a:pt x="868" y="868"/>
                  </a:cubicBezTo>
                  <a:lnTo>
                    <a:pt x="901" y="868"/>
                  </a:lnTo>
                  <a:cubicBezTo>
                    <a:pt x="868" y="902"/>
                    <a:pt x="801" y="902"/>
                    <a:pt x="768" y="935"/>
                  </a:cubicBezTo>
                  <a:cubicBezTo>
                    <a:pt x="768" y="968"/>
                    <a:pt x="734" y="1002"/>
                    <a:pt x="701" y="1068"/>
                  </a:cubicBezTo>
                  <a:cubicBezTo>
                    <a:pt x="701" y="1102"/>
                    <a:pt x="668" y="1135"/>
                    <a:pt x="668" y="1168"/>
                  </a:cubicBezTo>
                  <a:lnTo>
                    <a:pt x="668" y="1302"/>
                  </a:lnTo>
                  <a:lnTo>
                    <a:pt x="668" y="1569"/>
                  </a:lnTo>
                  <a:cubicBezTo>
                    <a:pt x="668" y="1569"/>
                    <a:pt x="668" y="1602"/>
                    <a:pt x="668" y="1635"/>
                  </a:cubicBezTo>
                  <a:cubicBezTo>
                    <a:pt x="668" y="1669"/>
                    <a:pt x="701" y="1702"/>
                    <a:pt x="701" y="1735"/>
                  </a:cubicBezTo>
                  <a:lnTo>
                    <a:pt x="768" y="1735"/>
                  </a:lnTo>
                  <a:cubicBezTo>
                    <a:pt x="801" y="1735"/>
                    <a:pt x="834" y="1735"/>
                    <a:pt x="868" y="1702"/>
                  </a:cubicBezTo>
                  <a:cubicBezTo>
                    <a:pt x="901" y="1702"/>
                    <a:pt x="934" y="1669"/>
                    <a:pt x="968" y="1635"/>
                  </a:cubicBezTo>
                  <a:cubicBezTo>
                    <a:pt x="1001" y="1602"/>
                    <a:pt x="1035" y="1569"/>
                    <a:pt x="1035" y="1535"/>
                  </a:cubicBezTo>
                  <a:cubicBezTo>
                    <a:pt x="1068" y="1502"/>
                    <a:pt x="1068" y="1435"/>
                    <a:pt x="1101" y="1402"/>
                  </a:cubicBezTo>
                  <a:cubicBezTo>
                    <a:pt x="1101" y="1369"/>
                    <a:pt x="1101" y="1335"/>
                    <a:pt x="1101" y="1302"/>
                  </a:cubicBezTo>
                  <a:lnTo>
                    <a:pt x="1101" y="1168"/>
                  </a:lnTo>
                  <a:cubicBezTo>
                    <a:pt x="1101" y="1102"/>
                    <a:pt x="1101" y="1068"/>
                    <a:pt x="1101" y="1035"/>
                  </a:cubicBezTo>
                  <a:cubicBezTo>
                    <a:pt x="1101" y="1002"/>
                    <a:pt x="1101" y="968"/>
                    <a:pt x="1101" y="935"/>
                  </a:cubicBezTo>
                  <a:cubicBezTo>
                    <a:pt x="1068" y="902"/>
                    <a:pt x="1068" y="868"/>
                    <a:pt x="1035" y="868"/>
                  </a:cubicBezTo>
                  <a:cubicBezTo>
                    <a:pt x="1035" y="835"/>
                    <a:pt x="1001" y="835"/>
                    <a:pt x="968" y="835"/>
                  </a:cubicBezTo>
                  <a:close/>
                  <a:moveTo>
                    <a:pt x="968" y="1"/>
                  </a:moveTo>
                  <a:lnTo>
                    <a:pt x="901" y="68"/>
                  </a:lnTo>
                  <a:lnTo>
                    <a:pt x="868" y="68"/>
                  </a:lnTo>
                  <a:lnTo>
                    <a:pt x="834" y="134"/>
                  </a:lnTo>
                  <a:lnTo>
                    <a:pt x="67" y="2102"/>
                  </a:lnTo>
                  <a:cubicBezTo>
                    <a:pt x="67" y="2102"/>
                    <a:pt x="67" y="2102"/>
                    <a:pt x="67" y="2136"/>
                  </a:cubicBezTo>
                  <a:lnTo>
                    <a:pt x="101" y="2136"/>
                  </a:lnTo>
                  <a:lnTo>
                    <a:pt x="201" y="2069"/>
                  </a:lnTo>
                  <a:cubicBezTo>
                    <a:pt x="201" y="2069"/>
                    <a:pt x="234" y="2036"/>
                    <a:pt x="234" y="2036"/>
                  </a:cubicBezTo>
                  <a:lnTo>
                    <a:pt x="267" y="2002"/>
                  </a:lnTo>
                  <a:lnTo>
                    <a:pt x="1001" y="34"/>
                  </a:lnTo>
                  <a:cubicBezTo>
                    <a:pt x="1001" y="1"/>
                    <a:pt x="1001" y="1"/>
                    <a:pt x="1001"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g1846b4bf37c_3_21888"/>
            <p:cNvSpPr/>
            <p:nvPr/>
          </p:nvSpPr>
          <p:spPr>
            <a:xfrm>
              <a:off x="6281250" y="3223821"/>
              <a:ext cx="13341" cy="29756"/>
            </a:xfrm>
            <a:custGeom>
              <a:avLst/>
              <a:gdLst/>
              <a:ahLst/>
              <a:cxnLst/>
              <a:rect l="l" t="t" r="r" b="b"/>
              <a:pathLst>
                <a:path w="868" h="1936" extrusionOk="0">
                  <a:moveTo>
                    <a:pt x="801" y="0"/>
                  </a:moveTo>
                  <a:lnTo>
                    <a:pt x="100" y="401"/>
                  </a:lnTo>
                  <a:cubicBezTo>
                    <a:pt x="100" y="434"/>
                    <a:pt x="67" y="434"/>
                    <a:pt x="67" y="434"/>
                  </a:cubicBezTo>
                  <a:cubicBezTo>
                    <a:pt x="67" y="467"/>
                    <a:pt x="67" y="501"/>
                    <a:pt x="67" y="501"/>
                  </a:cubicBezTo>
                  <a:lnTo>
                    <a:pt x="67" y="668"/>
                  </a:lnTo>
                  <a:cubicBezTo>
                    <a:pt x="67" y="668"/>
                    <a:pt x="67" y="701"/>
                    <a:pt x="67" y="701"/>
                  </a:cubicBezTo>
                  <a:lnTo>
                    <a:pt x="100" y="701"/>
                  </a:lnTo>
                  <a:lnTo>
                    <a:pt x="534" y="467"/>
                  </a:lnTo>
                  <a:lnTo>
                    <a:pt x="300" y="934"/>
                  </a:lnTo>
                  <a:lnTo>
                    <a:pt x="267" y="968"/>
                  </a:lnTo>
                  <a:cubicBezTo>
                    <a:pt x="267" y="1001"/>
                    <a:pt x="267" y="1001"/>
                    <a:pt x="267" y="1035"/>
                  </a:cubicBezTo>
                  <a:lnTo>
                    <a:pt x="267" y="1201"/>
                  </a:lnTo>
                  <a:cubicBezTo>
                    <a:pt x="267" y="1201"/>
                    <a:pt x="267" y="1235"/>
                    <a:pt x="267" y="1235"/>
                  </a:cubicBezTo>
                  <a:lnTo>
                    <a:pt x="300" y="1235"/>
                  </a:lnTo>
                  <a:lnTo>
                    <a:pt x="434" y="1168"/>
                  </a:lnTo>
                  <a:cubicBezTo>
                    <a:pt x="467" y="1135"/>
                    <a:pt x="534" y="1135"/>
                    <a:pt x="600" y="1135"/>
                  </a:cubicBezTo>
                  <a:cubicBezTo>
                    <a:pt x="634" y="1135"/>
                    <a:pt x="634" y="1168"/>
                    <a:pt x="634" y="1235"/>
                  </a:cubicBezTo>
                  <a:cubicBezTo>
                    <a:pt x="634" y="1301"/>
                    <a:pt x="634" y="1368"/>
                    <a:pt x="600" y="1435"/>
                  </a:cubicBezTo>
                  <a:cubicBezTo>
                    <a:pt x="534" y="1502"/>
                    <a:pt x="500" y="1535"/>
                    <a:pt x="434" y="1568"/>
                  </a:cubicBezTo>
                  <a:lnTo>
                    <a:pt x="334" y="1635"/>
                  </a:lnTo>
                  <a:lnTo>
                    <a:pt x="267" y="1635"/>
                  </a:lnTo>
                  <a:cubicBezTo>
                    <a:pt x="267" y="1635"/>
                    <a:pt x="234" y="1602"/>
                    <a:pt x="234" y="1602"/>
                  </a:cubicBezTo>
                  <a:cubicBezTo>
                    <a:pt x="234" y="1602"/>
                    <a:pt x="234" y="1568"/>
                    <a:pt x="200" y="1568"/>
                  </a:cubicBezTo>
                  <a:lnTo>
                    <a:pt x="200" y="1535"/>
                  </a:lnTo>
                  <a:lnTo>
                    <a:pt x="167" y="1535"/>
                  </a:lnTo>
                  <a:lnTo>
                    <a:pt x="33" y="1602"/>
                  </a:lnTo>
                  <a:cubicBezTo>
                    <a:pt x="33" y="1602"/>
                    <a:pt x="33" y="1635"/>
                    <a:pt x="33" y="1635"/>
                  </a:cubicBezTo>
                  <a:cubicBezTo>
                    <a:pt x="0" y="1668"/>
                    <a:pt x="0" y="1668"/>
                    <a:pt x="33" y="1702"/>
                  </a:cubicBezTo>
                  <a:cubicBezTo>
                    <a:pt x="33" y="1735"/>
                    <a:pt x="33" y="1768"/>
                    <a:pt x="67" y="1835"/>
                  </a:cubicBezTo>
                  <a:cubicBezTo>
                    <a:pt x="67" y="1868"/>
                    <a:pt x="100" y="1902"/>
                    <a:pt x="133" y="1935"/>
                  </a:cubicBezTo>
                  <a:lnTo>
                    <a:pt x="267" y="1935"/>
                  </a:lnTo>
                  <a:cubicBezTo>
                    <a:pt x="334" y="1935"/>
                    <a:pt x="400" y="1902"/>
                    <a:pt x="434" y="1868"/>
                  </a:cubicBezTo>
                  <a:cubicBezTo>
                    <a:pt x="500" y="1835"/>
                    <a:pt x="567" y="1802"/>
                    <a:pt x="600" y="1735"/>
                  </a:cubicBezTo>
                  <a:cubicBezTo>
                    <a:pt x="667" y="1702"/>
                    <a:pt x="701" y="1635"/>
                    <a:pt x="734" y="1568"/>
                  </a:cubicBezTo>
                  <a:cubicBezTo>
                    <a:pt x="767" y="1502"/>
                    <a:pt x="801" y="1435"/>
                    <a:pt x="834" y="1368"/>
                  </a:cubicBezTo>
                  <a:cubicBezTo>
                    <a:pt x="834" y="1268"/>
                    <a:pt x="867" y="1201"/>
                    <a:pt x="867" y="1135"/>
                  </a:cubicBezTo>
                  <a:cubicBezTo>
                    <a:pt x="867" y="1068"/>
                    <a:pt x="867" y="1001"/>
                    <a:pt x="867" y="934"/>
                  </a:cubicBezTo>
                  <a:cubicBezTo>
                    <a:pt x="834" y="901"/>
                    <a:pt x="834" y="868"/>
                    <a:pt x="801" y="834"/>
                  </a:cubicBezTo>
                  <a:cubicBezTo>
                    <a:pt x="767" y="801"/>
                    <a:pt x="734" y="801"/>
                    <a:pt x="701" y="801"/>
                  </a:cubicBezTo>
                  <a:lnTo>
                    <a:pt x="567" y="801"/>
                  </a:lnTo>
                  <a:lnTo>
                    <a:pt x="801" y="301"/>
                  </a:lnTo>
                  <a:cubicBezTo>
                    <a:pt x="801" y="301"/>
                    <a:pt x="801" y="267"/>
                    <a:pt x="834" y="267"/>
                  </a:cubicBezTo>
                  <a:cubicBezTo>
                    <a:pt x="834" y="234"/>
                    <a:pt x="834" y="234"/>
                    <a:pt x="834" y="201"/>
                  </a:cubicBezTo>
                  <a:lnTo>
                    <a:pt x="834" y="34"/>
                  </a:lnTo>
                  <a:cubicBezTo>
                    <a:pt x="834" y="34"/>
                    <a:pt x="834"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g1846b4bf37c_3_21888"/>
            <p:cNvSpPr/>
            <p:nvPr/>
          </p:nvSpPr>
          <p:spPr>
            <a:xfrm>
              <a:off x="6297142" y="3216643"/>
              <a:ext cx="12834" cy="27912"/>
            </a:xfrm>
            <a:custGeom>
              <a:avLst/>
              <a:gdLst/>
              <a:ahLst/>
              <a:cxnLst/>
              <a:rect l="l" t="t" r="r" b="b"/>
              <a:pathLst>
                <a:path w="835" h="1816" extrusionOk="0">
                  <a:moveTo>
                    <a:pt x="509" y="317"/>
                  </a:moveTo>
                  <a:cubicBezTo>
                    <a:pt x="534" y="317"/>
                    <a:pt x="551" y="334"/>
                    <a:pt x="567" y="367"/>
                  </a:cubicBezTo>
                  <a:cubicBezTo>
                    <a:pt x="601" y="434"/>
                    <a:pt x="634" y="501"/>
                    <a:pt x="634" y="601"/>
                  </a:cubicBezTo>
                  <a:lnTo>
                    <a:pt x="634" y="801"/>
                  </a:lnTo>
                  <a:lnTo>
                    <a:pt x="634" y="1001"/>
                  </a:lnTo>
                  <a:cubicBezTo>
                    <a:pt x="634" y="1101"/>
                    <a:pt x="601" y="1201"/>
                    <a:pt x="567" y="1268"/>
                  </a:cubicBezTo>
                  <a:cubicBezTo>
                    <a:pt x="534" y="1368"/>
                    <a:pt x="467" y="1435"/>
                    <a:pt x="400" y="1468"/>
                  </a:cubicBezTo>
                  <a:cubicBezTo>
                    <a:pt x="367" y="1485"/>
                    <a:pt x="342" y="1493"/>
                    <a:pt x="321" y="1493"/>
                  </a:cubicBezTo>
                  <a:cubicBezTo>
                    <a:pt x="300" y="1493"/>
                    <a:pt x="284" y="1485"/>
                    <a:pt x="267" y="1468"/>
                  </a:cubicBezTo>
                  <a:cubicBezTo>
                    <a:pt x="234" y="1401"/>
                    <a:pt x="200" y="1301"/>
                    <a:pt x="200" y="1235"/>
                  </a:cubicBezTo>
                  <a:cubicBezTo>
                    <a:pt x="200" y="1168"/>
                    <a:pt x="200" y="1101"/>
                    <a:pt x="200" y="1035"/>
                  </a:cubicBezTo>
                  <a:lnTo>
                    <a:pt x="200" y="834"/>
                  </a:lnTo>
                  <a:cubicBezTo>
                    <a:pt x="200" y="734"/>
                    <a:pt x="234" y="634"/>
                    <a:pt x="267" y="534"/>
                  </a:cubicBezTo>
                  <a:cubicBezTo>
                    <a:pt x="300" y="467"/>
                    <a:pt x="334" y="401"/>
                    <a:pt x="400" y="367"/>
                  </a:cubicBezTo>
                  <a:cubicBezTo>
                    <a:pt x="450" y="334"/>
                    <a:pt x="484" y="317"/>
                    <a:pt x="509" y="317"/>
                  </a:cubicBezTo>
                  <a:close/>
                  <a:moveTo>
                    <a:pt x="601" y="0"/>
                  </a:moveTo>
                  <a:cubicBezTo>
                    <a:pt x="534" y="0"/>
                    <a:pt x="467" y="34"/>
                    <a:pt x="400" y="67"/>
                  </a:cubicBezTo>
                  <a:cubicBezTo>
                    <a:pt x="267" y="134"/>
                    <a:pt x="167" y="267"/>
                    <a:pt x="100" y="434"/>
                  </a:cubicBezTo>
                  <a:cubicBezTo>
                    <a:pt x="67" y="501"/>
                    <a:pt x="33" y="601"/>
                    <a:pt x="33" y="668"/>
                  </a:cubicBezTo>
                  <a:cubicBezTo>
                    <a:pt x="0" y="768"/>
                    <a:pt x="0" y="868"/>
                    <a:pt x="0" y="934"/>
                  </a:cubicBezTo>
                  <a:lnTo>
                    <a:pt x="0" y="1168"/>
                  </a:lnTo>
                  <a:lnTo>
                    <a:pt x="0" y="1368"/>
                  </a:lnTo>
                  <a:cubicBezTo>
                    <a:pt x="0" y="1435"/>
                    <a:pt x="0" y="1502"/>
                    <a:pt x="33" y="1602"/>
                  </a:cubicBezTo>
                  <a:cubicBezTo>
                    <a:pt x="33" y="1668"/>
                    <a:pt x="67" y="1702"/>
                    <a:pt x="100" y="1768"/>
                  </a:cubicBezTo>
                  <a:cubicBezTo>
                    <a:pt x="124" y="1792"/>
                    <a:pt x="147" y="1816"/>
                    <a:pt x="183" y="1816"/>
                  </a:cubicBezTo>
                  <a:cubicBezTo>
                    <a:pt x="197" y="1816"/>
                    <a:pt x="214" y="1812"/>
                    <a:pt x="234" y="1802"/>
                  </a:cubicBezTo>
                  <a:cubicBezTo>
                    <a:pt x="300" y="1802"/>
                    <a:pt x="367" y="1802"/>
                    <a:pt x="400" y="1768"/>
                  </a:cubicBezTo>
                  <a:cubicBezTo>
                    <a:pt x="500" y="1702"/>
                    <a:pt x="534" y="1668"/>
                    <a:pt x="601" y="1602"/>
                  </a:cubicBezTo>
                  <a:cubicBezTo>
                    <a:pt x="667" y="1535"/>
                    <a:pt x="701" y="1468"/>
                    <a:pt x="734" y="1401"/>
                  </a:cubicBezTo>
                  <a:cubicBezTo>
                    <a:pt x="767" y="1301"/>
                    <a:pt x="767" y="1235"/>
                    <a:pt x="801" y="1135"/>
                  </a:cubicBezTo>
                  <a:cubicBezTo>
                    <a:pt x="801" y="1068"/>
                    <a:pt x="834" y="968"/>
                    <a:pt x="834" y="901"/>
                  </a:cubicBezTo>
                  <a:cubicBezTo>
                    <a:pt x="834" y="868"/>
                    <a:pt x="834" y="801"/>
                    <a:pt x="834" y="768"/>
                  </a:cubicBezTo>
                  <a:lnTo>
                    <a:pt x="834" y="568"/>
                  </a:lnTo>
                  <a:cubicBezTo>
                    <a:pt x="834" y="534"/>
                    <a:pt x="834" y="501"/>
                    <a:pt x="834" y="467"/>
                  </a:cubicBezTo>
                  <a:cubicBezTo>
                    <a:pt x="834" y="401"/>
                    <a:pt x="801" y="301"/>
                    <a:pt x="801" y="234"/>
                  </a:cubicBezTo>
                  <a:cubicBezTo>
                    <a:pt x="801" y="167"/>
                    <a:pt x="767" y="101"/>
                    <a:pt x="734" y="67"/>
                  </a:cubicBezTo>
                  <a:cubicBezTo>
                    <a:pt x="701" y="34"/>
                    <a:pt x="634"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g1846b4bf37c_3_21888"/>
            <p:cNvSpPr/>
            <p:nvPr/>
          </p:nvSpPr>
          <p:spPr>
            <a:xfrm>
              <a:off x="6312005" y="3204332"/>
              <a:ext cx="16938" cy="32830"/>
            </a:xfrm>
            <a:custGeom>
              <a:avLst/>
              <a:gdLst/>
              <a:ahLst/>
              <a:cxnLst/>
              <a:rect l="l" t="t" r="r" b="b"/>
              <a:pathLst>
                <a:path w="1102" h="2136" extrusionOk="0">
                  <a:moveTo>
                    <a:pt x="267" y="635"/>
                  </a:moveTo>
                  <a:cubicBezTo>
                    <a:pt x="301" y="635"/>
                    <a:pt x="301" y="668"/>
                    <a:pt x="301" y="701"/>
                  </a:cubicBezTo>
                  <a:lnTo>
                    <a:pt x="301" y="902"/>
                  </a:lnTo>
                  <a:lnTo>
                    <a:pt x="334" y="902"/>
                  </a:lnTo>
                  <a:cubicBezTo>
                    <a:pt x="301" y="935"/>
                    <a:pt x="301" y="968"/>
                    <a:pt x="267" y="1002"/>
                  </a:cubicBezTo>
                  <a:cubicBezTo>
                    <a:pt x="267" y="1035"/>
                    <a:pt x="234" y="1068"/>
                    <a:pt x="201" y="1068"/>
                  </a:cubicBezTo>
                  <a:lnTo>
                    <a:pt x="167" y="1068"/>
                  </a:lnTo>
                  <a:cubicBezTo>
                    <a:pt x="134" y="1035"/>
                    <a:pt x="134" y="1035"/>
                    <a:pt x="134" y="1002"/>
                  </a:cubicBezTo>
                  <a:lnTo>
                    <a:pt x="134" y="968"/>
                  </a:lnTo>
                  <a:lnTo>
                    <a:pt x="134" y="835"/>
                  </a:lnTo>
                  <a:lnTo>
                    <a:pt x="134" y="801"/>
                  </a:lnTo>
                  <a:cubicBezTo>
                    <a:pt x="134" y="768"/>
                    <a:pt x="134" y="735"/>
                    <a:pt x="167" y="701"/>
                  </a:cubicBezTo>
                  <a:cubicBezTo>
                    <a:pt x="167" y="668"/>
                    <a:pt x="201" y="635"/>
                    <a:pt x="201" y="635"/>
                  </a:cubicBezTo>
                  <a:close/>
                  <a:moveTo>
                    <a:pt x="334" y="401"/>
                  </a:moveTo>
                  <a:cubicBezTo>
                    <a:pt x="267" y="401"/>
                    <a:pt x="234" y="401"/>
                    <a:pt x="234" y="435"/>
                  </a:cubicBezTo>
                  <a:cubicBezTo>
                    <a:pt x="167" y="435"/>
                    <a:pt x="134" y="468"/>
                    <a:pt x="134" y="501"/>
                  </a:cubicBezTo>
                  <a:cubicBezTo>
                    <a:pt x="101" y="535"/>
                    <a:pt x="67" y="568"/>
                    <a:pt x="67" y="601"/>
                  </a:cubicBezTo>
                  <a:cubicBezTo>
                    <a:pt x="34" y="635"/>
                    <a:pt x="34" y="701"/>
                    <a:pt x="0" y="735"/>
                  </a:cubicBezTo>
                  <a:cubicBezTo>
                    <a:pt x="0" y="768"/>
                    <a:pt x="0" y="801"/>
                    <a:pt x="0" y="835"/>
                  </a:cubicBezTo>
                  <a:lnTo>
                    <a:pt x="0" y="968"/>
                  </a:lnTo>
                  <a:lnTo>
                    <a:pt x="0" y="1102"/>
                  </a:lnTo>
                  <a:cubicBezTo>
                    <a:pt x="0" y="1135"/>
                    <a:pt x="0" y="1168"/>
                    <a:pt x="0" y="1202"/>
                  </a:cubicBezTo>
                  <a:cubicBezTo>
                    <a:pt x="34" y="1235"/>
                    <a:pt x="34" y="1268"/>
                    <a:pt x="67" y="1268"/>
                  </a:cubicBezTo>
                  <a:cubicBezTo>
                    <a:pt x="67" y="1302"/>
                    <a:pt x="101" y="1302"/>
                    <a:pt x="134" y="1302"/>
                  </a:cubicBezTo>
                  <a:cubicBezTo>
                    <a:pt x="167" y="1302"/>
                    <a:pt x="201" y="1302"/>
                    <a:pt x="234" y="1268"/>
                  </a:cubicBezTo>
                  <a:cubicBezTo>
                    <a:pt x="267" y="1235"/>
                    <a:pt x="301" y="1235"/>
                    <a:pt x="334" y="1202"/>
                  </a:cubicBezTo>
                  <a:cubicBezTo>
                    <a:pt x="334" y="1168"/>
                    <a:pt x="367" y="1135"/>
                    <a:pt x="401" y="1068"/>
                  </a:cubicBezTo>
                  <a:cubicBezTo>
                    <a:pt x="401" y="1035"/>
                    <a:pt x="434" y="1002"/>
                    <a:pt x="434" y="968"/>
                  </a:cubicBezTo>
                  <a:lnTo>
                    <a:pt x="434" y="835"/>
                  </a:lnTo>
                  <a:lnTo>
                    <a:pt x="434" y="701"/>
                  </a:lnTo>
                  <a:lnTo>
                    <a:pt x="434" y="601"/>
                  </a:lnTo>
                  <a:cubicBezTo>
                    <a:pt x="434" y="568"/>
                    <a:pt x="434" y="535"/>
                    <a:pt x="434" y="501"/>
                  </a:cubicBezTo>
                  <a:cubicBezTo>
                    <a:pt x="434" y="468"/>
                    <a:pt x="401" y="435"/>
                    <a:pt x="401" y="435"/>
                  </a:cubicBezTo>
                  <a:cubicBezTo>
                    <a:pt x="367" y="401"/>
                    <a:pt x="334" y="401"/>
                    <a:pt x="334" y="401"/>
                  </a:cubicBezTo>
                  <a:close/>
                  <a:moveTo>
                    <a:pt x="968" y="1068"/>
                  </a:moveTo>
                  <a:cubicBezTo>
                    <a:pt x="968" y="1102"/>
                    <a:pt x="968" y="1102"/>
                    <a:pt x="968" y="1135"/>
                  </a:cubicBezTo>
                  <a:lnTo>
                    <a:pt x="968" y="1168"/>
                  </a:lnTo>
                  <a:lnTo>
                    <a:pt x="968" y="1302"/>
                  </a:lnTo>
                  <a:lnTo>
                    <a:pt x="968" y="1369"/>
                  </a:lnTo>
                  <a:cubicBezTo>
                    <a:pt x="968" y="1391"/>
                    <a:pt x="968" y="1413"/>
                    <a:pt x="968" y="1435"/>
                  </a:cubicBezTo>
                  <a:cubicBezTo>
                    <a:pt x="934" y="1469"/>
                    <a:pt x="934" y="1502"/>
                    <a:pt x="901" y="1502"/>
                  </a:cubicBezTo>
                  <a:lnTo>
                    <a:pt x="834" y="1502"/>
                  </a:lnTo>
                  <a:cubicBezTo>
                    <a:pt x="834" y="1469"/>
                    <a:pt x="834" y="1469"/>
                    <a:pt x="834" y="1435"/>
                  </a:cubicBezTo>
                  <a:lnTo>
                    <a:pt x="834" y="1235"/>
                  </a:lnTo>
                  <a:cubicBezTo>
                    <a:pt x="834" y="1202"/>
                    <a:pt x="834" y="1168"/>
                    <a:pt x="834" y="1135"/>
                  </a:cubicBezTo>
                  <a:cubicBezTo>
                    <a:pt x="868" y="1102"/>
                    <a:pt x="868" y="1068"/>
                    <a:pt x="901" y="1068"/>
                  </a:cubicBezTo>
                  <a:close/>
                  <a:moveTo>
                    <a:pt x="968" y="835"/>
                  </a:moveTo>
                  <a:cubicBezTo>
                    <a:pt x="934" y="835"/>
                    <a:pt x="901" y="835"/>
                    <a:pt x="868" y="868"/>
                  </a:cubicBezTo>
                  <a:lnTo>
                    <a:pt x="901" y="868"/>
                  </a:lnTo>
                  <a:cubicBezTo>
                    <a:pt x="868" y="902"/>
                    <a:pt x="801" y="902"/>
                    <a:pt x="768" y="935"/>
                  </a:cubicBezTo>
                  <a:cubicBezTo>
                    <a:pt x="768" y="968"/>
                    <a:pt x="734" y="1002"/>
                    <a:pt x="701" y="1068"/>
                  </a:cubicBezTo>
                  <a:cubicBezTo>
                    <a:pt x="701" y="1102"/>
                    <a:pt x="668" y="1135"/>
                    <a:pt x="668" y="1168"/>
                  </a:cubicBezTo>
                  <a:lnTo>
                    <a:pt x="668" y="1302"/>
                  </a:lnTo>
                  <a:lnTo>
                    <a:pt x="668" y="1569"/>
                  </a:lnTo>
                  <a:cubicBezTo>
                    <a:pt x="668" y="1569"/>
                    <a:pt x="668" y="1602"/>
                    <a:pt x="668" y="1635"/>
                  </a:cubicBezTo>
                  <a:cubicBezTo>
                    <a:pt x="668" y="1669"/>
                    <a:pt x="701" y="1702"/>
                    <a:pt x="701" y="1735"/>
                  </a:cubicBezTo>
                  <a:lnTo>
                    <a:pt x="768" y="1735"/>
                  </a:lnTo>
                  <a:cubicBezTo>
                    <a:pt x="801" y="1735"/>
                    <a:pt x="834" y="1735"/>
                    <a:pt x="868" y="1702"/>
                  </a:cubicBezTo>
                  <a:cubicBezTo>
                    <a:pt x="901" y="1702"/>
                    <a:pt x="934" y="1669"/>
                    <a:pt x="968" y="1635"/>
                  </a:cubicBezTo>
                  <a:cubicBezTo>
                    <a:pt x="1001" y="1602"/>
                    <a:pt x="1035" y="1569"/>
                    <a:pt x="1035" y="1535"/>
                  </a:cubicBezTo>
                  <a:cubicBezTo>
                    <a:pt x="1068" y="1502"/>
                    <a:pt x="1068" y="1435"/>
                    <a:pt x="1101" y="1402"/>
                  </a:cubicBezTo>
                  <a:cubicBezTo>
                    <a:pt x="1101" y="1369"/>
                    <a:pt x="1101" y="1335"/>
                    <a:pt x="1101" y="1302"/>
                  </a:cubicBezTo>
                  <a:lnTo>
                    <a:pt x="1101" y="1168"/>
                  </a:lnTo>
                  <a:cubicBezTo>
                    <a:pt x="1101" y="1102"/>
                    <a:pt x="1101" y="1068"/>
                    <a:pt x="1101" y="1035"/>
                  </a:cubicBezTo>
                  <a:cubicBezTo>
                    <a:pt x="1101" y="1002"/>
                    <a:pt x="1101" y="968"/>
                    <a:pt x="1101" y="935"/>
                  </a:cubicBezTo>
                  <a:cubicBezTo>
                    <a:pt x="1068" y="902"/>
                    <a:pt x="1068" y="868"/>
                    <a:pt x="1035" y="868"/>
                  </a:cubicBezTo>
                  <a:cubicBezTo>
                    <a:pt x="1035" y="835"/>
                    <a:pt x="1001" y="835"/>
                    <a:pt x="968" y="835"/>
                  </a:cubicBezTo>
                  <a:close/>
                  <a:moveTo>
                    <a:pt x="968" y="1"/>
                  </a:moveTo>
                  <a:lnTo>
                    <a:pt x="901" y="68"/>
                  </a:lnTo>
                  <a:lnTo>
                    <a:pt x="868" y="68"/>
                  </a:lnTo>
                  <a:lnTo>
                    <a:pt x="834" y="134"/>
                  </a:lnTo>
                  <a:lnTo>
                    <a:pt x="67" y="2102"/>
                  </a:lnTo>
                  <a:cubicBezTo>
                    <a:pt x="67" y="2102"/>
                    <a:pt x="67" y="2102"/>
                    <a:pt x="67" y="2136"/>
                  </a:cubicBezTo>
                  <a:lnTo>
                    <a:pt x="101" y="2136"/>
                  </a:lnTo>
                  <a:lnTo>
                    <a:pt x="201" y="2069"/>
                  </a:lnTo>
                  <a:cubicBezTo>
                    <a:pt x="201" y="2069"/>
                    <a:pt x="234" y="2036"/>
                    <a:pt x="234" y="2036"/>
                  </a:cubicBezTo>
                  <a:lnTo>
                    <a:pt x="267" y="2002"/>
                  </a:lnTo>
                  <a:lnTo>
                    <a:pt x="1001" y="34"/>
                  </a:lnTo>
                  <a:cubicBezTo>
                    <a:pt x="1001" y="1"/>
                    <a:pt x="1001" y="1"/>
                    <a:pt x="10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g1846b4bf37c_3_21888"/>
            <p:cNvSpPr/>
            <p:nvPr/>
          </p:nvSpPr>
          <p:spPr>
            <a:xfrm>
              <a:off x="6586805" y="3086413"/>
              <a:ext cx="8223" cy="26682"/>
            </a:xfrm>
            <a:custGeom>
              <a:avLst/>
              <a:gdLst/>
              <a:ahLst/>
              <a:cxnLst/>
              <a:rect l="l" t="t" r="r" b="b"/>
              <a:pathLst>
                <a:path w="535" h="1736" extrusionOk="0">
                  <a:moveTo>
                    <a:pt x="501" y="1"/>
                  </a:moveTo>
                  <a:lnTo>
                    <a:pt x="368" y="67"/>
                  </a:lnTo>
                  <a:lnTo>
                    <a:pt x="334" y="101"/>
                  </a:lnTo>
                  <a:lnTo>
                    <a:pt x="334" y="134"/>
                  </a:lnTo>
                  <a:lnTo>
                    <a:pt x="1" y="735"/>
                  </a:lnTo>
                  <a:cubicBezTo>
                    <a:pt x="1" y="768"/>
                    <a:pt x="1" y="768"/>
                    <a:pt x="1" y="801"/>
                  </a:cubicBezTo>
                  <a:cubicBezTo>
                    <a:pt x="1" y="801"/>
                    <a:pt x="1" y="835"/>
                    <a:pt x="1" y="835"/>
                  </a:cubicBezTo>
                  <a:lnTo>
                    <a:pt x="68" y="968"/>
                  </a:lnTo>
                  <a:lnTo>
                    <a:pt x="101" y="968"/>
                  </a:lnTo>
                  <a:cubicBezTo>
                    <a:pt x="101" y="968"/>
                    <a:pt x="101" y="935"/>
                    <a:pt x="134" y="935"/>
                  </a:cubicBezTo>
                  <a:lnTo>
                    <a:pt x="334" y="534"/>
                  </a:lnTo>
                  <a:lnTo>
                    <a:pt x="334" y="1702"/>
                  </a:lnTo>
                  <a:cubicBezTo>
                    <a:pt x="334" y="1702"/>
                    <a:pt x="334" y="1735"/>
                    <a:pt x="334" y="1735"/>
                  </a:cubicBezTo>
                  <a:lnTo>
                    <a:pt x="368" y="1735"/>
                  </a:lnTo>
                  <a:lnTo>
                    <a:pt x="501" y="1669"/>
                  </a:lnTo>
                  <a:cubicBezTo>
                    <a:pt x="501" y="1669"/>
                    <a:pt x="501" y="1635"/>
                    <a:pt x="535" y="1635"/>
                  </a:cubicBezTo>
                  <a:cubicBezTo>
                    <a:pt x="535" y="1635"/>
                    <a:pt x="535" y="1602"/>
                    <a:pt x="535" y="1602"/>
                  </a:cubicBezTo>
                  <a:lnTo>
                    <a:pt x="535" y="34"/>
                  </a:lnTo>
                  <a:cubicBezTo>
                    <a:pt x="535" y="34"/>
                    <a:pt x="535" y="34"/>
                    <a:pt x="53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g1846b4bf37c_3_21888"/>
            <p:cNvSpPr/>
            <p:nvPr/>
          </p:nvSpPr>
          <p:spPr>
            <a:xfrm>
              <a:off x="6598087" y="3079758"/>
              <a:ext cx="12834" cy="27697"/>
            </a:xfrm>
            <a:custGeom>
              <a:avLst/>
              <a:gdLst/>
              <a:ahLst/>
              <a:cxnLst/>
              <a:rect l="l" t="t" r="r" b="b"/>
              <a:pathLst>
                <a:path w="835" h="1802" extrusionOk="0">
                  <a:moveTo>
                    <a:pt x="509" y="309"/>
                  </a:moveTo>
                  <a:cubicBezTo>
                    <a:pt x="534" y="309"/>
                    <a:pt x="551" y="317"/>
                    <a:pt x="568" y="334"/>
                  </a:cubicBezTo>
                  <a:cubicBezTo>
                    <a:pt x="601" y="434"/>
                    <a:pt x="635" y="500"/>
                    <a:pt x="635" y="567"/>
                  </a:cubicBezTo>
                  <a:lnTo>
                    <a:pt x="635" y="767"/>
                  </a:lnTo>
                  <a:lnTo>
                    <a:pt x="635" y="967"/>
                  </a:lnTo>
                  <a:cubicBezTo>
                    <a:pt x="601" y="1068"/>
                    <a:pt x="601" y="1168"/>
                    <a:pt x="568" y="1268"/>
                  </a:cubicBezTo>
                  <a:cubicBezTo>
                    <a:pt x="534" y="1334"/>
                    <a:pt x="501" y="1401"/>
                    <a:pt x="401" y="1434"/>
                  </a:cubicBezTo>
                  <a:cubicBezTo>
                    <a:pt x="368" y="1468"/>
                    <a:pt x="343" y="1484"/>
                    <a:pt x="322" y="1484"/>
                  </a:cubicBezTo>
                  <a:cubicBezTo>
                    <a:pt x="301" y="1484"/>
                    <a:pt x="284" y="1468"/>
                    <a:pt x="268" y="1434"/>
                  </a:cubicBezTo>
                  <a:cubicBezTo>
                    <a:pt x="234" y="1368"/>
                    <a:pt x="201" y="1301"/>
                    <a:pt x="201" y="1201"/>
                  </a:cubicBezTo>
                  <a:lnTo>
                    <a:pt x="201" y="1001"/>
                  </a:lnTo>
                  <a:lnTo>
                    <a:pt x="201" y="801"/>
                  </a:lnTo>
                  <a:cubicBezTo>
                    <a:pt x="201" y="734"/>
                    <a:pt x="234" y="634"/>
                    <a:pt x="268" y="534"/>
                  </a:cubicBezTo>
                  <a:cubicBezTo>
                    <a:pt x="301" y="434"/>
                    <a:pt x="334" y="400"/>
                    <a:pt x="401" y="334"/>
                  </a:cubicBezTo>
                  <a:cubicBezTo>
                    <a:pt x="451" y="317"/>
                    <a:pt x="484" y="309"/>
                    <a:pt x="509" y="309"/>
                  </a:cubicBezTo>
                  <a:close/>
                  <a:moveTo>
                    <a:pt x="601" y="0"/>
                  </a:moveTo>
                  <a:cubicBezTo>
                    <a:pt x="534" y="0"/>
                    <a:pt x="468" y="0"/>
                    <a:pt x="401" y="67"/>
                  </a:cubicBezTo>
                  <a:cubicBezTo>
                    <a:pt x="334" y="100"/>
                    <a:pt x="268" y="134"/>
                    <a:pt x="234" y="200"/>
                  </a:cubicBezTo>
                  <a:cubicBezTo>
                    <a:pt x="168" y="267"/>
                    <a:pt x="134" y="334"/>
                    <a:pt x="101" y="434"/>
                  </a:cubicBezTo>
                  <a:cubicBezTo>
                    <a:pt x="67" y="500"/>
                    <a:pt x="34" y="567"/>
                    <a:pt x="34" y="667"/>
                  </a:cubicBezTo>
                  <a:cubicBezTo>
                    <a:pt x="1" y="767"/>
                    <a:pt x="1" y="834"/>
                    <a:pt x="1" y="934"/>
                  </a:cubicBezTo>
                  <a:lnTo>
                    <a:pt x="1" y="1134"/>
                  </a:lnTo>
                  <a:lnTo>
                    <a:pt x="1" y="1334"/>
                  </a:lnTo>
                  <a:cubicBezTo>
                    <a:pt x="1" y="1434"/>
                    <a:pt x="1" y="1501"/>
                    <a:pt x="34" y="1568"/>
                  </a:cubicBezTo>
                  <a:cubicBezTo>
                    <a:pt x="34" y="1635"/>
                    <a:pt x="67" y="1701"/>
                    <a:pt x="101" y="1735"/>
                  </a:cubicBezTo>
                  <a:cubicBezTo>
                    <a:pt x="134" y="1768"/>
                    <a:pt x="168" y="1801"/>
                    <a:pt x="234" y="1801"/>
                  </a:cubicBezTo>
                  <a:cubicBezTo>
                    <a:pt x="301" y="1801"/>
                    <a:pt x="368" y="1768"/>
                    <a:pt x="401" y="1735"/>
                  </a:cubicBezTo>
                  <a:cubicBezTo>
                    <a:pt x="501" y="1701"/>
                    <a:pt x="534" y="1635"/>
                    <a:pt x="601" y="1568"/>
                  </a:cubicBezTo>
                  <a:cubicBezTo>
                    <a:pt x="668" y="1535"/>
                    <a:pt x="701" y="1468"/>
                    <a:pt x="735" y="1368"/>
                  </a:cubicBezTo>
                  <a:cubicBezTo>
                    <a:pt x="768" y="1301"/>
                    <a:pt x="768" y="1234"/>
                    <a:pt x="801" y="1134"/>
                  </a:cubicBezTo>
                  <a:cubicBezTo>
                    <a:pt x="801" y="1034"/>
                    <a:pt x="835" y="967"/>
                    <a:pt x="835" y="867"/>
                  </a:cubicBezTo>
                  <a:lnTo>
                    <a:pt x="835" y="467"/>
                  </a:lnTo>
                  <a:cubicBezTo>
                    <a:pt x="835" y="367"/>
                    <a:pt x="801" y="300"/>
                    <a:pt x="801" y="200"/>
                  </a:cubicBezTo>
                  <a:cubicBezTo>
                    <a:pt x="801" y="167"/>
                    <a:pt x="768" y="100"/>
                    <a:pt x="735" y="67"/>
                  </a:cubicBezTo>
                  <a:cubicBezTo>
                    <a:pt x="701" y="0"/>
                    <a:pt x="635" y="0"/>
                    <a:pt x="6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g1846b4bf37c_3_21888"/>
            <p:cNvSpPr/>
            <p:nvPr/>
          </p:nvSpPr>
          <p:spPr>
            <a:xfrm>
              <a:off x="6613472" y="3066939"/>
              <a:ext cx="16938" cy="32830"/>
            </a:xfrm>
            <a:custGeom>
              <a:avLst/>
              <a:gdLst/>
              <a:ahLst/>
              <a:cxnLst/>
              <a:rect l="l" t="t" r="r" b="b"/>
              <a:pathLst>
                <a:path w="1102" h="2136" extrusionOk="0">
                  <a:moveTo>
                    <a:pt x="267" y="634"/>
                  </a:moveTo>
                  <a:cubicBezTo>
                    <a:pt x="267" y="667"/>
                    <a:pt x="267" y="701"/>
                    <a:pt x="301" y="701"/>
                  </a:cubicBezTo>
                  <a:lnTo>
                    <a:pt x="301" y="934"/>
                  </a:lnTo>
                  <a:cubicBezTo>
                    <a:pt x="267" y="968"/>
                    <a:pt x="267" y="1001"/>
                    <a:pt x="267" y="1034"/>
                  </a:cubicBezTo>
                  <a:cubicBezTo>
                    <a:pt x="234" y="1034"/>
                    <a:pt x="234" y="1068"/>
                    <a:pt x="201" y="1101"/>
                  </a:cubicBezTo>
                  <a:lnTo>
                    <a:pt x="134" y="1101"/>
                  </a:lnTo>
                  <a:cubicBezTo>
                    <a:pt x="134" y="1068"/>
                    <a:pt x="134" y="1034"/>
                    <a:pt x="134" y="1001"/>
                  </a:cubicBezTo>
                  <a:cubicBezTo>
                    <a:pt x="134" y="1001"/>
                    <a:pt x="134" y="1001"/>
                    <a:pt x="134" y="968"/>
                  </a:cubicBezTo>
                  <a:lnTo>
                    <a:pt x="134" y="834"/>
                  </a:lnTo>
                  <a:cubicBezTo>
                    <a:pt x="134" y="834"/>
                    <a:pt x="134" y="801"/>
                    <a:pt x="134" y="801"/>
                  </a:cubicBezTo>
                  <a:cubicBezTo>
                    <a:pt x="134" y="767"/>
                    <a:pt x="134" y="734"/>
                    <a:pt x="134" y="701"/>
                  </a:cubicBezTo>
                  <a:cubicBezTo>
                    <a:pt x="167" y="667"/>
                    <a:pt x="167" y="667"/>
                    <a:pt x="201" y="634"/>
                  </a:cubicBezTo>
                  <a:close/>
                  <a:moveTo>
                    <a:pt x="301" y="400"/>
                  </a:moveTo>
                  <a:cubicBezTo>
                    <a:pt x="267" y="400"/>
                    <a:pt x="234" y="434"/>
                    <a:pt x="201" y="434"/>
                  </a:cubicBezTo>
                  <a:cubicBezTo>
                    <a:pt x="167" y="467"/>
                    <a:pt x="134" y="501"/>
                    <a:pt x="134" y="534"/>
                  </a:cubicBezTo>
                  <a:cubicBezTo>
                    <a:pt x="101" y="567"/>
                    <a:pt x="67" y="601"/>
                    <a:pt x="34" y="634"/>
                  </a:cubicBezTo>
                  <a:cubicBezTo>
                    <a:pt x="0" y="701"/>
                    <a:pt x="0" y="767"/>
                    <a:pt x="0" y="867"/>
                  </a:cubicBezTo>
                  <a:lnTo>
                    <a:pt x="0" y="1001"/>
                  </a:lnTo>
                  <a:cubicBezTo>
                    <a:pt x="0" y="1034"/>
                    <a:pt x="0" y="1068"/>
                    <a:pt x="0" y="1134"/>
                  </a:cubicBezTo>
                  <a:cubicBezTo>
                    <a:pt x="0" y="1168"/>
                    <a:pt x="0" y="1201"/>
                    <a:pt x="0" y="1234"/>
                  </a:cubicBezTo>
                  <a:cubicBezTo>
                    <a:pt x="0" y="1234"/>
                    <a:pt x="0" y="1268"/>
                    <a:pt x="34" y="1301"/>
                  </a:cubicBezTo>
                  <a:cubicBezTo>
                    <a:pt x="67" y="1301"/>
                    <a:pt x="67" y="1334"/>
                    <a:pt x="101" y="1334"/>
                  </a:cubicBezTo>
                  <a:cubicBezTo>
                    <a:pt x="134" y="1301"/>
                    <a:pt x="167" y="1301"/>
                    <a:pt x="201" y="1301"/>
                  </a:cubicBezTo>
                  <a:cubicBezTo>
                    <a:pt x="234" y="1268"/>
                    <a:pt x="267" y="1234"/>
                    <a:pt x="301" y="1201"/>
                  </a:cubicBezTo>
                  <a:cubicBezTo>
                    <a:pt x="334" y="1168"/>
                    <a:pt x="334" y="1134"/>
                    <a:pt x="367" y="1101"/>
                  </a:cubicBezTo>
                  <a:cubicBezTo>
                    <a:pt x="401" y="1068"/>
                    <a:pt x="401" y="1034"/>
                    <a:pt x="401" y="968"/>
                  </a:cubicBezTo>
                  <a:lnTo>
                    <a:pt x="401" y="867"/>
                  </a:lnTo>
                  <a:lnTo>
                    <a:pt x="401" y="734"/>
                  </a:lnTo>
                  <a:lnTo>
                    <a:pt x="401" y="601"/>
                  </a:lnTo>
                  <a:cubicBezTo>
                    <a:pt x="434" y="567"/>
                    <a:pt x="434" y="534"/>
                    <a:pt x="401" y="501"/>
                  </a:cubicBezTo>
                  <a:cubicBezTo>
                    <a:pt x="401" y="467"/>
                    <a:pt x="401" y="467"/>
                    <a:pt x="367" y="434"/>
                  </a:cubicBezTo>
                  <a:cubicBezTo>
                    <a:pt x="334" y="434"/>
                    <a:pt x="334" y="400"/>
                    <a:pt x="301" y="400"/>
                  </a:cubicBezTo>
                  <a:close/>
                  <a:moveTo>
                    <a:pt x="934" y="1068"/>
                  </a:moveTo>
                  <a:cubicBezTo>
                    <a:pt x="934" y="1101"/>
                    <a:pt x="934" y="1134"/>
                    <a:pt x="934" y="1201"/>
                  </a:cubicBezTo>
                  <a:lnTo>
                    <a:pt x="934" y="1334"/>
                  </a:lnTo>
                  <a:cubicBezTo>
                    <a:pt x="934" y="1334"/>
                    <a:pt x="934" y="1368"/>
                    <a:pt x="934" y="1368"/>
                  </a:cubicBezTo>
                  <a:cubicBezTo>
                    <a:pt x="934" y="1401"/>
                    <a:pt x="934" y="1435"/>
                    <a:pt x="934" y="1468"/>
                  </a:cubicBezTo>
                  <a:cubicBezTo>
                    <a:pt x="934" y="1468"/>
                    <a:pt x="901" y="1501"/>
                    <a:pt x="868" y="1535"/>
                  </a:cubicBezTo>
                  <a:lnTo>
                    <a:pt x="834" y="1535"/>
                  </a:lnTo>
                  <a:cubicBezTo>
                    <a:pt x="801" y="1468"/>
                    <a:pt x="801" y="1435"/>
                    <a:pt x="801" y="1401"/>
                  </a:cubicBezTo>
                  <a:lnTo>
                    <a:pt x="801" y="1268"/>
                  </a:lnTo>
                  <a:cubicBezTo>
                    <a:pt x="801" y="1268"/>
                    <a:pt x="801" y="1234"/>
                    <a:pt x="801" y="1234"/>
                  </a:cubicBezTo>
                  <a:cubicBezTo>
                    <a:pt x="801" y="1201"/>
                    <a:pt x="801" y="1168"/>
                    <a:pt x="801" y="1134"/>
                  </a:cubicBezTo>
                  <a:cubicBezTo>
                    <a:pt x="801" y="1101"/>
                    <a:pt x="834" y="1101"/>
                    <a:pt x="868" y="1068"/>
                  </a:cubicBezTo>
                  <a:close/>
                  <a:moveTo>
                    <a:pt x="968" y="867"/>
                  </a:moveTo>
                  <a:cubicBezTo>
                    <a:pt x="934" y="867"/>
                    <a:pt x="901" y="867"/>
                    <a:pt x="868" y="901"/>
                  </a:cubicBezTo>
                  <a:cubicBezTo>
                    <a:pt x="834" y="901"/>
                    <a:pt x="801" y="934"/>
                    <a:pt x="768" y="968"/>
                  </a:cubicBezTo>
                  <a:cubicBezTo>
                    <a:pt x="734" y="1001"/>
                    <a:pt x="701" y="1034"/>
                    <a:pt x="701" y="1068"/>
                  </a:cubicBezTo>
                  <a:cubicBezTo>
                    <a:pt x="668" y="1101"/>
                    <a:pt x="668" y="1134"/>
                    <a:pt x="668" y="1201"/>
                  </a:cubicBezTo>
                  <a:cubicBezTo>
                    <a:pt x="668" y="1234"/>
                    <a:pt x="668" y="1268"/>
                    <a:pt x="668" y="1301"/>
                  </a:cubicBezTo>
                  <a:lnTo>
                    <a:pt x="668" y="1568"/>
                  </a:lnTo>
                  <a:cubicBezTo>
                    <a:pt x="634" y="1601"/>
                    <a:pt x="634" y="1635"/>
                    <a:pt x="668" y="1668"/>
                  </a:cubicBezTo>
                  <a:cubicBezTo>
                    <a:pt x="668" y="1701"/>
                    <a:pt x="668" y="1701"/>
                    <a:pt x="701" y="1735"/>
                  </a:cubicBezTo>
                  <a:cubicBezTo>
                    <a:pt x="701" y="1768"/>
                    <a:pt x="734" y="1768"/>
                    <a:pt x="768" y="1768"/>
                  </a:cubicBezTo>
                  <a:cubicBezTo>
                    <a:pt x="801" y="1768"/>
                    <a:pt x="834" y="1735"/>
                    <a:pt x="868" y="1735"/>
                  </a:cubicBezTo>
                  <a:cubicBezTo>
                    <a:pt x="901" y="1701"/>
                    <a:pt x="934" y="1668"/>
                    <a:pt x="968" y="1635"/>
                  </a:cubicBezTo>
                  <a:cubicBezTo>
                    <a:pt x="1001" y="1601"/>
                    <a:pt x="1001" y="1568"/>
                    <a:pt x="1035" y="1535"/>
                  </a:cubicBezTo>
                  <a:cubicBezTo>
                    <a:pt x="1035" y="1501"/>
                    <a:pt x="1068" y="1468"/>
                    <a:pt x="1068" y="1435"/>
                  </a:cubicBezTo>
                  <a:cubicBezTo>
                    <a:pt x="1068" y="1401"/>
                    <a:pt x="1101" y="1334"/>
                    <a:pt x="1101" y="1301"/>
                  </a:cubicBezTo>
                  <a:lnTo>
                    <a:pt x="1101" y="1034"/>
                  </a:lnTo>
                  <a:cubicBezTo>
                    <a:pt x="1101" y="1001"/>
                    <a:pt x="1068" y="968"/>
                    <a:pt x="1068" y="968"/>
                  </a:cubicBezTo>
                  <a:cubicBezTo>
                    <a:pt x="1068" y="934"/>
                    <a:pt x="1068" y="901"/>
                    <a:pt x="1035" y="867"/>
                  </a:cubicBezTo>
                  <a:close/>
                  <a:moveTo>
                    <a:pt x="968" y="0"/>
                  </a:moveTo>
                  <a:lnTo>
                    <a:pt x="868" y="67"/>
                  </a:lnTo>
                  <a:cubicBezTo>
                    <a:pt x="868" y="67"/>
                    <a:pt x="834" y="67"/>
                    <a:pt x="834" y="100"/>
                  </a:cubicBezTo>
                  <a:lnTo>
                    <a:pt x="801" y="134"/>
                  </a:lnTo>
                  <a:lnTo>
                    <a:pt x="67" y="2102"/>
                  </a:lnTo>
                  <a:cubicBezTo>
                    <a:pt x="67" y="2135"/>
                    <a:pt x="67" y="2135"/>
                    <a:pt x="67" y="2135"/>
                  </a:cubicBezTo>
                  <a:lnTo>
                    <a:pt x="101" y="2135"/>
                  </a:lnTo>
                  <a:lnTo>
                    <a:pt x="201" y="2102"/>
                  </a:lnTo>
                  <a:lnTo>
                    <a:pt x="234" y="2068"/>
                  </a:lnTo>
                  <a:lnTo>
                    <a:pt x="234" y="2035"/>
                  </a:lnTo>
                  <a:lnTo>
                    <a:pt x="1001" y="34"/>
                  </a:lnTo>
                  <a:cubicBezTo>
                    <a:pt x="1001" y="34"/>
                    <a:pt x="1001" y="34"/>
                    <a:pt x="100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g1846b4bf37c_3_21888"/>
            <p:cNvSpPr/>
            <p:nvPr/>
          </p:nvSpPr>
          <p:spPr>
            <a:xfrm>
              <a:off x="6586805" y="3086413"/>
              <a:ext cx="8223" cy="26682"/>
            </a:xfrm>
            <a:custGeom>
              <a:avLst/>
              <a:gdLst/>
              <a:ahLst/>
              <a:cxnLst/>
              <a:rect l="l" t="t" r="r" b="b"/>
              <a:pathLst>
                <a:path w="535" h="1736" extrusionOk="0">
                  <a:moveTo>
                    <a:pt x="501" y="1"/>
                  </a:moveTo>
                  <a:lnTo>
                    <a:pt x="368" y="67"/>
                  </a:lnTo>
                  <a:lnTo>
                    <a:pt x="334" y="101"/>
                  </a:lnTo>
                  <a:lnTo>
                    <a:pt x="334" y="134"/>
                  </a:lnTo>
                  <a:lnTo>
                    <a:pt x="1" y="735"/>
                  </a:lnTo>
                  <a:cubicBezTo>
                    <a:pt x="1" y="768"/>
                    <a:pt x="1" y="768"/>
                    <a:pt x="1" y="801"/>
                  </a:cubicBezTo>
                  <a:cubicBezTo>
                    <a:pt x="1" y="801"/>
                    <a:pt x="1" y="835"/>
                    <a:pt x="1" y="835"/>
                  </a:cubicBezTo>
                  <a:lnTo>
                    <a:pt x="68" y="968"/>
                  </a:lnTo>
                  <a:lnTo>
                    <a:pt x="101" y="968"/>
                  </a:lnTo>
                  <a:cubicBezTo>
                    <a:pt x="101" y="968"/>
                    <a:pt x="101" y="935"/>
                    <a:pt x="134" y="935"/>
                  </a:cubicBezTo>
                  <a:lnTo>
                    <a:pt x="334" y="534"/>
                  </a:lnTo>
                  <a:lnTo>
                    <a:pt x="334" y="1702"/>
                  </a:lnTo>
                  <a:cubicBezTo>
                    <a:pt x="334" y="1702"/>
                    <a:pt x="334" y="1735"/>
                    <a:pt x="334" y="1735"/>
                  </a:cubicBezTo>
                  <a:lnTo>
                    <a:pt x="368" y="1735"/>
                  </a:lnTo>
                  <a:lnTo>
                    <a:pt x="501" y="1669"/>
                  </a:lnTo>
                  <a:cubicBezTo>
                    <a:pt x="501" y="1669"/>
                    <a:pt x="501" y="1635"/>
                    <a:pt x="535" y="1635"/>
                  </a:cubicBezTo>
                  <a:cubicBezTo>
                    <a:pt x="535" y="1635"/>
                    <a:pt x="535" y="1602"/>
                    <a:pt x="535" y="1602"/>
                  </a:cubicBezTo>
                  <a:lnTo>
                    <a:pt x="535" y="34"/>
                  </a:lnTo>
                  <a:cubicBezTo>
                    <a:pt x="535" y="34"/>
                    <a:pt x="535" y="34"/>
                    <a:pt x="5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g1846b4bf37c_3_21888"/>
            <p:cNvSpPr/>
            <p:nvPr/>
          </p:nvSpPr>
          <p:spPr>
            <a:xfrm>
              <a:off x="6598087" y="3079758"/>
              <a:ext cx="12834" cy="27697"/>
            </a:xfrm>
            <a:custGeom>
              <a:avLst/>
              <a:gdLst/>
              <a:ahLst/>
              <a:cxnLst/>
              <a:rect l="l" t="t" r="r" b="b"/>
              <a:pathLst>
                <a:path w="835" h="1802" extrusionOk="0">
                  <a:moveTo>
                    <a:pt x="509" y="309"/>
                  </a:moveTo>
                  <a:cubicBezTo>
                    <a:pt x="534" y="309"/>
                    <a:pt x="551" y="317"/>
                    <a:pt x="568" y="334"/>
                  </a:cubicBezTo>
                  <a:cubicBezTo>
                    <a:pt x="601" y="434"/>
                    <a:pt x="635" y="500"/>
                    <a:pt x="635" y="567"/>
                  </a:cubicBezTo>
                  <a:lnTo>
                    <a:pt x="635" y="767"/>
                  </a:lnTo>
                  <a:lnTo>
                    <a:pt x="635" y="967"/>
                  </a:lnTo>
                  <a:cubicBezTo>
                    <a:pt x="601" y="1068"/>
                    <a:pt x="601" y="1168"/>
                    <a:pt x="568" y="1268"/>
                  </a:cubicBezTo>
                  <a:cubicBezTo>
                    <a:pt x="534" y="1334"/>
                    <a:pt x="501" y="1401"/>
                    <a:pt x="401" y="1434"/>
                  </a:cubicBezTo>
                  <a:cubicBezTo>
                    <a:pt x="368" y="1468"/>
                    <a:pt x="343" y="1484"/>
                    <a:pt x="322" y="1484"/>
                  </a:cubicBezTo>
                  <a:cubicBezTo>
                    <a:pt x="301" y="1484"/>
                    <a:pt x="284" y="1468"/>
                    <a:pt x="268" y="1434"/>
                  </a:cubicBezTo>
                  <a:cubicBezTo>
                    <a:pt x="234" y="1368"/>
                    <a:pt x="201" y="1301"/>
                    <a:pt x="201" y="1201"/>
                  </a:cubicBezTo>
                  <a:lnTo>
                    <a:pt x="201" y="1001"/>
                  </a:lnTo>
                  <a:lnTo>
                    <a:pt x="201" y="801"/>
                  </a:lnTo>
                  <a:cubicBezTo>
                    <a:pt x="201" y="734"/>
                    <a:pt x="234" y="634"/>
                    <a:pt x="268" y="534"/>
                  </a:cubicBezTo>
                  <a:cubicBezTo>
                    <a:pt x="301" y="434"/>
                    <a:pt x="334" y="400"/>
                    <a:pt x="401" y="334"/>
                  </a:cubicBezTo>
                  <a:cubicBezTo>
                    <a:pt x="451" y="317"/>
                    <a:pt x="484" y="309"/>
                    <a:pt x="509" y="309"/>
                  </a:cubicBezTo>
                  <a:close/>
                  <a:moveTo>
                    <a:pt x="601" y="0"/>
                  </a:moveTo>
                  <a:cubicBezTo>
                    <a:pt x="534" y="0"/>
                    <a:pt x="468" y="0"/>
                    <a:pt x="401" y="67"/>
                  </a:cubicBezTo>
                  <a:cubicBezTo>
                    <a:pt x="334" y="100"/>
                    <a:pt x="268" y="134"/>
                    <a:pt x="234" y="200"/>
                  </a:cubicBezTo>
                  <a:cubicBezTo>
                    <a:pt x="168" y="267"/>
                    <a:pt x="134" y="334"/>
                    <a:pt x="101" y="434"/>
                  </a:cubicBezTo>
                  <a:cubicBezTo>
                    <a:pt x="67" y="500"/>
                    <a:pt x="34" y="567"/>
                    <a:pt x="34" y="667"/>
                  </a:cubicBezTo>
                  <a:cubicBezTo>
                    <a:pt x="1" y="767"/>
                    <a:pt x="1" y="834"/>
                    <a:pt x="1" y="934"/>
                  </a:cubicBezTo>
                  <a:lnTo>
                    <a:pt x="1" y="1134"/>
                  </a:lnTo>
                  <a:lnTo>
                    <a:pt x="1" y="1334"/>
                  </a:lnTo>
                  <a:cubicBezTo>
                    <a:pt x="1" y="1434"/>
                    <a:pt x="1" y="1501"/>
                    <a:pt x="34" y="1568"/>
                  </a:cubicBezTo>
                  <a:cubicBezTo>
                    <a:pt x="34" y="1635"/>
                    <a:pt x="67" y="1701"/>
                    <a:pt x="101" y="1735"/>
                  </a:cubicBezTo>
                  <a:cubicBezTo>
                    <a:pt x="134" y="1768"/>
                    <a:pt x="168" y="1801"/>
                    <a:pt x="234" y="1801"/>
                  </a:cubicBezTo>
                  <a:cubicBezTo>
                    <a:pt x="301" y="1801"/>
                    <a:pt x="368" y="1768"/>
                    <a:pt x="401" y="1735"/>
                  </a:cubicBezTo>
                  <a:cubicBezTo>
                    <a:pt x="501" y="1701"/>
                    <a:pt x="534" y="1635"/>
                    <a:pt x="601" y="1568"/>
                  </a:cubicBezTo>
                  <a:cubicBezTo>
                    <a:pt x="668" y="1535"/>
                    <a:pt x="701" y="1468"/>
                    <a:pt x="735" y="1368"/>
                  </a:cubicBezTo>
                  <a:cubicBezTo>
                    <a:pt x="768" y="1301"/>
                    <a:pt x="768" y="1234"/>
                    <a:pt x="801" y="1134"/>
                  </a:cubicBezTo>
                  <a:cubicBezTo>
                    <a:pt x="801" y="1034"/>
                    <a:pt x="835" y="967"/>
                    <a:pt x="835" y="867"/>
                  </a:cubicBezTo>
                  <a:lnTo>
                    <a:pt x="835" y="467"/>
                  </a:lnTo>
                  <a:cubicBezTo>
                    <a:pt x="835" y="367"/>
                    <a:pt x="801" y="300"/>
                    <a:pt x="801" y="200"/>
                  </a:cubicBezTo>
                  <a:cubicBezTo>
                    <a:pt x="801" y="167"/>
                    <a:pt x="768" y="100"/>
                    <a:pt x="735" y="67"/>
                  </a:cubicBezTo>
                  <a:cubicBezTo>
                    <a:pt x="701" y="0"/>
                    <a:pt x="635" y="0"/>
                    <a:pt x="6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g1846b4bf37c_3_21888"/>
            <p:cNvSpPr/>
            <p:nvPr/>
          </p:nvSpPr>
          <p:spPr>
            <a:xfrm>
              <a:off x="6613472" y="3066939"/>
              <a:ext cx="16938" cy="32830"/>
            </a:xfrm>
            <a:custGeom>
              <a:avLst/>
              <a:gdLst/>
              <a:ahLst/>
              <a:cxnLst/>
              <a:rect l="l" t="t" r="r" b="b"/>
              <a:pathLst>
                <a:path w="1102" h="2136" extrusionOk="0">
                  <a:moveTo>
                    <a:pt x="267" y="634"/>
                  </a:moveTo>
                  <a:cubicBezTo>
                    <a:pt x="267" y="667"/>
                    <a:pt x="267" y="701"/>
                    <a:pt x="301" y="701"/>
                  </a:cubicBezTo>
                  <a:lnTo>
                    <a:pt x="301" y="934"/>
                  </a:lnTo>
                  <a:cubicBezTo>
                    <a:pt x="267" y="968"/>
                    <a:pt x="267" y="1001"/>
                    <a:pt x="267" y="1034"/>
                  </a:cubicBezTo>
                  <a:cubicBezTo>
                    <a:pt x="234" y="1034"/>
                    <a:pt x="234" y="1068"/>
                    <a:pt x="201" y="1101"/>
                  </a:cubicBezTo>
                  <a:lnTo>
                    <a:pt x="134" y="1101"/>
                  </a:lnTo>
                  <a:cubicBezTo>
                    <a:pt x="134" y="1068"/>
                    <a:pt x="134" y="1034"/>
                    <a:pt x="134" y="1001"/>
                  </a:cubicBezTo>
                  <a:cubicBezTo>
                    <a:pt x="134" y="1001"/>
                    <a:pt x="134" y="1001"/>
                    <a:pt x="134" y="968"/>
                  </a:cubicBezTo>
                  <a:lnTo>
                    <a:pt x="134" y="834"/>
                  </a:lnTo>
                  <a:cubicBezTo>
                    <a:pt x="134" y="834"/>
                    <a:pt x="134" y="801"/>
                    <a:pt x="134" y="801"/>
                  </a:cubicBezTo>
                  <a:cubicBezTo>
                    <a:pt x="134" y="767"/>
                    <a:pt x="134" y="734"/>
                    <a:pt x="134" y="701"/>
                  </a:cubicBezTo>
                  <a:cubicBezTo>
                    <a:pt x="167" y="667"/>
                    <a:pt x="167" y="667"/>
                    <a:pt x="201" y="634"/>
                  </a:cubicBezTo>
                  <a:close/>
                  <a:moveTo>
                    <a:pt x="301" y="400"/>
                  </a:moveTo>
                  <a:cubicBezTo>
                    <a:pt x="267" y="400"/>
                    <a:pt x="234" y="434"/>
                    <a:pt x="201" y="434"/>
                  </a:cubicBezTo>
                  <a:cubicBezTo>
                    <a:pt x="167" y="467"/>
                    <a:pt x="134" y="501"/>
                    <a:pt x="134" y="534"/>
                  </a:cubicBezTo>
                  <a:cubicBezTo>
                    <a:pt x="101" y="567"/>
                    <a:pt x="67" y="601"/>
                    <a:pt x="34" y="634"/>
                  </a:cubicBezTo>
                  <a:cubicBezTo>
                    <a:pt x="0" y="701"/>
                    <a:pt x="0" y="767"/>
                    <a:pt x="0" y="867"/>
                  </a:cubicBezTo>
                  <a:lnTo>
                    <a:pt x="0" y="1001"/>
                  </a:lnTo>
                  <a:cubicBezTo>
                    <a:pt x="0" y="1034"/>
                    <a:pt x="0" y="1068"/>
                    <a:pt x="0" y="1134"/>
                  </a:cubicBezTo>
                  <a:cubicBezTo>
                    <a:pt x="0" y="1168"/>
                    <a:pt x="0" y="1201"/>
                    <a:pt x="0" y="1234"/>
                  </a:cubicBezTo>
                  <a:cubicBezTo>
                    <a:pt x="0" y="1234"/>
                    <a:pt x="0" y="1268"/>
                    <a:pt x="34" y="1301"/>
                  </a:cubicBezTo>
                  <a:cubicBezTo>
                    <a:pt x="67" y="1301"/>
                    <a:pt x="67" y="1334"/>
                    <a:pt x="101" y="1334"/>
                  </a:cubicBezTo>
                  <a:cubicBezTo>
                    <a:pt x="134" y="1301"/>
                    <a:pt x="167" y="1301"/>
                    <a:pt x="201" y="1301"/>
                  </a:cubicBezTo>
                  <a:cubicBezTo>
                    <a:pt x="234" y="1268"/>
                    <a:pt x="267" y="1234"/>
                    <a:pt x="301" y="1201"/>
                  </a:cubicBezTo>
                  <a:cubicBezTo>
                    <a:pt x="334" y="1168"/>
                    <a:pt x="334" y="1134"/>
                    <a:pt x="367" y="1101"/>
                  </a:cubicBezTo>
                  <a:cubicBezTo>
                    <a:pt x="401" y="1068"/>
                    <a:pt x="401" y="1034"/>
                    <a:pt x="401" y="968"/>
                  </a:cubicBezTo>
                  <a:lnTo>
                    <a:pt x="401" y="867"/>
                  </a:lnTo>
                  <a:lnTo>
                    <a:pt x="401" y="734"/>
                  </a:lnTo>
                  <a:lnTo>
                    <a:pt x="401" y="601"/>
                  </a:lnTo>
                  <a:cubicBezTo>
                    <a:pt x="434" y="567"/>
                    <a:pt x="434" y="534"/>
                    <a:pt x="401" y="501"/>
                  </a:cubicBezTo>
                  <a:cubicBezTo>
                    <a:pt x="401" y="467"/>
                    <a:pt x="401" y="467"/>
                    <a:pt x="367" y="434"/>
                  </a:cubicBezTo>
                  <a:cubicBezTo>
                    <a:pt x="334" y="434"/>
                    <a:pt x="334" y="400"/>
                    <a:pt x="301" y="400"/>
                  </a:cubicBezTo>
                  <a:close/>
                  <a:moveTo>
                    <a:pt x="934" y="1068"/>
                  </a:moveTo>
                  <a:cubicBezTo>
                    <a:pt x="934" y="1101"/>
                    <a:pt x="934" y="1134"/>
                    <a:pt x="934" y="1201"/>
                  </a:cubicBezTo>
                  <a:lnTo>
                    <a:pt x="934" y="1334"/>
                  </a:lnTo>
                  <a:cubicBezTo>
                    <a:pt x="934" y="1334"/>
                    <a:pt x="934" y="1368"/>
                    <a:pt x="934" y="1368"/>
                  </a:cubicBezTo>
                  <a:cubicBezTo>
                    <a:pt x="934" y="1401"/>
                    <a:pt x="934" y="1435"/>
                    <a:pt x="934" y="1468"/>
                  </a:cubicBezTo>
                  <a:cubicBezTo>
                    <a:pt x="934" y="1468"/>
                    <a:pt x="901" y="1501"/>
                    <a:pt x="868" y="1535"/>
                  </a:cubicBezTo>
                  <a:lnTo>
                    <a:pt x="834" y="1535"/>
                  </a:lnTo>
                  <a:cubicBezTo>
                    <a:pt x="801" y="1468"/>
                    <a:pt x="801" y="1435"/>
                    <a:pt x="801" y="1401"/>
                  </a:cubicBezTo>
                  <a:lnTo>
                    <a:pt x="801" y="1268"/>
                  </a:lnTo>
                  <a:cubicBezTo>
                    <a:pt x="801" y="1268"/>
                    <a:pt x="801" y="1234"/>
                    <a:pt x="801" y="1234"/>
                  </a:cubicBezTo>
                  <a:cubicBezTo>
                    <a:pt x="801" y="1201"/>
                    <a:pt x="801" y="1168"/>
                    <a:pt x="801" y="1134"/>
                  </a:cubicBezTo>
                  <a:cubicBezTo>
                    <a:pt x="801" y="1101"/>
                    <a:pt x="834" y="1101"/>
                    <a:pt x="868" y="1068"/>
                  </a:cubicBezTo>
                  <a:close/>
                  <a:moveTo>
                    <a:pt x="968" y="867"/>
                  </a:moveTo>
                  <a:cubicBezTo>
                    <a:pt x="934" y="867"/>
                    <a:pt x="901" y="867"/>
                    <a:pt x="868" y="901"/>
                  </a:cubicBezTo>
                  <a:cubicBezTo>
                    <a:pt x="834" y="901"/>
                    <a:pt x="801" y="934"/>
                    <a:pt x="768" y="968"/>
                  </a:cubicBezTo>
                  <a:cubicBezTo>
                    <a:pt x="734" y="1001"/>
                    <a:pt x="701" y="1034"/>
                    <a:pt x="701" y="1068"/>
                  </a:cubicBezTo>
                  <a:cubicBezTo>
                    <a:pt x="668" y="1101"/>
                    <a:pt x="668" y="1134"/>
                    <a:pt x="668" y="1201"/>
                  </a:cubicBezTo>
                  <a:cubicBezTo>
                    <a:pt x="668" y="1234"/>
                    <a:pt x="668" y="1268"/>
                    <a:pt x="668" y="1301"/>
                  </a:cubicBezTo>
                  <a:lnTo>
                    <a:pt x="668" y="1568"/>
                  </a:lnTo>
                  <a:cubicBezTo>
                    <a:pt x="634" y="1601"/>
                    <a:pt x="634" y="1635"/>
                    <a:pt x="668" y="1668"/>
                  </a:cubicBezTo>
                  <a:cubicBezTo>
                    <a:pt x="668" y="1701"/>
                    <a:pt x="668" y="1701"/>
                    <a:pt x="701" y="1735"/>
                  </a:cubicBezTo>
                  <a:cubicBezTo>
                    <a:pt x="701" y="1768"/>
                    <a:pt x="734" y="1768"/>
                    <a:pt x="768" y="1768"/>
                  </a:cubicBezTo>
                  <a:cubicBezTo>
                    <a:pt x="801" y="1768"/>
                    <a:pt x="834" y="1735"/>
                    <a:pt x="868" y="1735"/>
                  </a:cubicBezTo>
                  <a:cubicBezTo>
                    <a:pt x="901" y="1701"/>
                    <a:pt x="934" y="1668"/>
                    <a:pt x="968" y="1635"/>
                  </a:cubicBezTo>
                  <a:cubicBezTo>
                    <a:pt x="1001" y="1601"/>
                    <a:pt x="1001" y="1568"/>
                    <a:pt x="1035" y="1535"/>
                  </a:cubicBezTo>
                  <a:cubicBezTo>
                    <a:pt x="1035" y="1501"/>
                    <a:pt x="1068" y="1468"/>
                    <a:pt x="1068" y="1435"/>
                  </a:cubicBezTo>
                  <a:cubicBezTo>
                    <a:pt x="1068" y="1401"/>
                    <a:pt x="1101" y="1334"/>
                    <a:pt x="1101" y="1301"/>
                  </a:cubicBezTo>
                  <a:lnTo>
                    <a:pt x="1101" y="1034"/>
                  </a:lnTo>
                  <a:cubicBezTo>
                    <a:pt x="1101" y="1001"/>
                    <a:pt x="1068" y="968"/>
                    <a:pt x="1068" y="968"/>
                  </a:cubicBezTo>
                  <a:cubicBezTo>
                    <a:pt x="1068" y="934"/>
                    <a:pt x="1068" y="901"/>
                    <a:pt x="1035" y="867"/>
                  </a:cubicBezTo>
                  <a:close/>
                  <a:moveTo>
                    <a:pt x="968" y="0"/>
                  </a:moveTo>
                  <a:lnTo>
                    <a:pt x="868" y="67"/>
                  </a:lnTo>
                  <a:cubicBezTo>
                    <a:pt x="868" y="67"/>
                    <a:pt x="834" y="67"/>
                    <a:pt x="834" y="100"/>
                  </a:cubicBezTo>
                  <a:lnTo>
                    <a:pt x="801" y="134"/>
                  </a:lnTo>
                  <a:lnTo>
                    <a:pt x="67" y="2102"/>
                  </a:lnTo>
                  <a:cubicBezTo>
                    <a:pt x="67" y="2135"/>
                    <a:pt x="67" y="2135"/>
                    <a:pt x="67" y="2135"/>
                  </a:cubicBezTo>
                  <a:lnTo>
                    <a:pt x="101" y="2135"/>
                  </a:lnTo>
                  <a:lnTo>
                    <a:pt x="201" y="2102"/>
                  </a:lnTo>
                  <a:lnTo>
                    <a:pt x="234" y="2068"/>
                  </a:lnTo>
                  <a:lnTo>
                    <a:pt x="234" y="2035"/>
                  </a:lnTo>
                  <a:lnTo>
                    <a:pt x="1001" y="34"/>
                  </a:lnTo>
                  <a:cubicBezTo>
                    <a:pt x="1001" y="34"/>
                    <a:pt x="1001" y="34"/>
                    <a:pt x="10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g1846b4bf37c_3_21888"/>
            <p:cNvSpPr/>
            <p:nvPr/>
          </p:nvSpPr>
          <p:spPr>
            <a:xfrm>
              <a:off x="6463246" y="3145127"/>
              <a:ext cx="60004" cy="43328"/>
            </a:xfrm>
            <a:custGeom>
              <a:avLst/>
              <a:gdLst/>
              <a:ahLst/>
              <a:cxnLst/>
              <a:rect l="l" t="t" r="r" b="b"/>
              <a:pathLst>
                <a:path w="3904" h="2819" extrusionOk="0">
                  <a:moveTo>
                    <a:pt x="113" y="0"/>
                  </a:moveTo>
                  <a:cubicBezTo>
                    <a:pt x="101" y="0"/>
                    <a:pt x="84" y="17"/>
                    <a:pt x="68" y="50"/>
                  </a:cubicBezTo>
                  <a:cubicBezTo>
                    <a:pt x="1" y="84"/>
                    <a:pt x="1" y="150"/>
                    <a:pt x="1" y="217"/>
                  </a:cubicBezTo>
                  <a:lnTo>
                    <a:pt x="1" y="784"/>
                  </a:lnTo>
                  <a:lnTo>
                    <a:pt x="1" y="817"/>
                  </a:lnTo>
                  <a:cubicBezTo>
                    <a:pt x="1" y="817"/>
                    <a:pt x="34" y="817"/>
                    <a:pt x="68" y="784"/>
                  </a:cubicBezTo>
                  <a:cubicBezTo>
                    <a:pt x="101" y="717"/>
                    <a:pt x="134" y="651"/>
                    <a:pt x="134" y="584"/>
                  </a:cubicBezTo>
                  <a:lnTo>
                    <a:pt x="134" y="50"/>
                  </a:lnTo>
                  <a:cubicBezTo>
                    <a:pt x="134" y="17"/>
                    <a:pt x="126" y="0"/>
                    <a:pt x="113" y="0"/>
                  </a:cubicBezTo>
                  <a:close/>
                  <a:moveTo>
                    <a:pt x="3870" y="384"/>
                  </a:moveTo>
                  <a:lnTo>
                    <a:pt x="3503" y="617"/>
                  </a:lnTo>
                  <a:cubicBezTo>
                    <a:pt x="3470" y="651"/>
                    <a:pt x="3437" y="717"/>
                    <a:pt x="3403" y="784"/>
                  </a:cubicBezTo>
                  <a:lnTo>
                    <a:pt x="3403" y="851"/>
                  </a:lnTo>
                  <a:lnTo>
                    <a:pt x="3437" y="851"/>
                  </a:lnTo>
                  <a:lnTo>
                    <a:pt x="3804" y="651"/>
                  </a:lnTo>
                  <a:cubicBezTo>
                    <a:pt x="3837" y="617"/>
                    <a:pt x="3870" y="551"/>
                    <a:pt x="3904" y="484"/>
                  </a:cubicBezTo>
                  <a:cubicBezTo>
                    <a:pt x="3904" y="417"/>
                    <a:pt x="3904" y="384"/>
                    <a:pt x="3870" y="384"/>
                  </a:cubicBezTo>
                  <a:close/>
                  <a:moveTo>
                    <a:pt x="3154" y="809"/>
                  </a:moveTo>
                  <a:cubicBezTo>
                    <a:pt x="3149" y="809"/>
                    <a:pt x="3143" y="811"/>
                    <a:pt x="3136" y="817"/>
                  </a:cubicBezTo>
                  <a:lnTo>
                    <a:pt x="2769" y="1018"/>
                  </a:lnTo>
                  <a:cubicBezTo>
                    <a:pt x="2736" y="1051"/>
                    <a:pt x="2703" y="1118"/>
                    <a:pt x="2669" y="1184"/>
                  </a:cubicBezTo>
                  <a:lnTo>
                    <a:pt x="2669" y="1251"/>
                  </a:lnTo>
                  <a:cubicBezTo>
                    <a:pt x="2703" y="1251"/>
                    <a:pt x="2703" y="1284"/>
                    <a:pt x="2703" y="1284"/>
                  </a:cubicBezTo>
                  <a:lnTo>
                    <a:pt x="3070" y="1084"/>
                  </a:lnTo>
                  <a:cubicBezTo>
                    <a:pt x="3136" y="1018"/>
                    <a:pt x="3170" y="951"/>
                    <a:pt x="3170" y="917"/>
                  </a:cubicBezTo>
                  <a:cubicBezTo>
                    <a:pt x="3197" y="863"/>
                    <a:pt x="3180" y="809"/>
                    <a:pt x="3154" y="809"/>
                  </a:cubicBezTo>
                  <a:close/>
                  <a:moveTo>
                    <a:pt x="2403" y="1218"/>
                  </a:moveTo>
                  <a:lnTo>
                    <a:pt x="2069" y="1451"/>
                  </a:lnTo>
                  <a:cubicBezTo>
                    <a:pt x="2002" y="1485"/>
                    <a:pt x="1969" y="1518"/>
                    <a:pt x="1969" y="1585"/>
                  </a:cubicBezTo>
                  <a:lnTo>
                    <a:pt x="1969" y="1685"/>
                  </a:lnTo>
                  <a:lnTo>
                    <a:pt x="2336" y="1485"/>
                  </a:lnTo>
                  <a:cubicBezTo>
                    <a:pt x="2403" y="1451"/>
                    <a:pt x="2436" y="1384"/>
                    <a:pt x="2436" y="1318"/>
                  </a:cubicBezTo>
                  <a:cubicBezTo>
                    <a:pt x="2469" y="1251"/>
                    <a:pt x="2436" y="1218"/>
                    <a:pt x="2403" y="1218"/>
                  </a:cubicBezTo>
                  <a:close/>
                  <a:moveTo>
                    <a:pt x="113" y="1126"/>
                  </a:moveTo>
                  <a:cubicBezTo>
                    <a:pt x="101" y="1126"/>
                    <a:pt x="84" y="1134"/>
                    <a:pt x="68" y="1151"/>
                  </a:cubicBezTo>
                  <a:cubicBezTo>
                    <a:pt x="1" y="1218"/>
                    <a:pt x="1" y="1284"/>
                    <a:pt x="1" y="1351"/>
                  </a:cubicBezTo>
                  <a:lnTo>
                    <a:pt x="1" y="1918"/>
                  </a:lnTo>
                  <a:lnTo>
                    <a:pt x="1" y="1952"/>
                  </a:lnTo>
                  <a:cubicBezTo>
                    <a:pt x="1" y="1952"/>
                    <a:pt x="34" y="1952"/>
                    <a:pt x="68" y="1918"/>
                  </a:cubicBezTo>
                  <a:cubicBezTo>
                    <a:pt x="101" y="1851"/>
                    <a:pt x="134" y="1785"/>
                    <a:pt x="134" y="1718"/>
                  </a:cubicBezTo>
                  <a:lnTo>
                    <a:pt x="134" y="1151"/>
                  </a:lnTo>
                  <a:cubicBezTo>
                    <a:pt x="134" y="1134"/>
                    <a:pt x="126" y="1126"/>
                    <a:pt x="113" y="1126"/>
                  </a:cubicBezTo>
                  <a:close/>
                  <a:moveTo>
                    <a:pt x="1702" y="1651"/>
                  </a:moveTo>
                  <a:lnTo>
                    <a:pt x="1335" y="1851"/>
                  </a:lnTo>
                  <a:cubicBezTo>
                    <a:pt x="1302" y="1885"/>
                    <a:pt x="1268" y="1952"/>
                    <a:pt x="1235" y="2018"/>
                  </a:cubicBezTo>
                  <a:lnTo>
                    <a:pt x="1235" y="2085"/>
                  </a:lnTo>
                  <a:lnTo>
                    <a:pt x="1268" y="2118"/>
                  </a:lnTo>
                  <a:lnTo>
                    <a:pt x="1635" y="1918"/>
                  </a:lnTo>
                  <a:cubicBezTo>
                    <a:pt x="1669" y="1851"/>
                    <a:pt x="1702" y="1785"/>
                    <a:pt x="1735" y="1751"/>
                  </a:cubicBezTo>
                  <a:cubicBezTo>
                    <a:pt x="1735" y="1685"/>
                    <a:pt x="1735" y="1651"/>
                    <a:pt x="1702" y="1651"/>
                  </a:cubicBezTo>
                  <a:close/>
                  <a:moveTo>
                    <a:pt x="968" y="2052"/>
                  </a:moveTo>
                  <a:lnTo>
                    <a:pt x="601" y="2252"/>
                  </a:lnTo>
                  <a:cubicBezTo>
                    <a:pt x="535" y="2318"/>
                    <a:pt x="501" y="2352"/>
                    <a:pt x="501" y="2419"/>
                  </a:cubicBezTo>
                  <a:lnTo>
                    <a:pt x="501" y="2519"/>
                  </a:lnTo>
                  <a:lnTo>
                    <a:pt x="535" y="2519"/>
                  </a:lnTo>
                  <a:lnTo>
                    <a:pt x="901" y="2318"/>
                  </a:lnTo>
                  <a:cubicBezTo>
                    <a:pt x="935" y="2252"/>
                    <a:pt x="968" y="2218"/>
                    <a:pt x="1002" y="2152"/>
                  </a:cubicBezTo>
                  <a:cubicBezTo>
                    <a:pt x="1002" y="2052"/>
                    <a:pt x="1002" y="2052"/>
                    <a:pt x="968" y="2052"/>
                  </a:cubicBezTo>
                  <a:close/>
                  <a:moveTo>
                    <a:pt x="113" y="2227"/>
                  </a:moveTo>
                  <a:cubicBezTo>
                    <a:pt x="101" y="2227"/>
                    <a:pt x="84" y="2235"/>
                    <a:pt x="68" y="2252"/>
                  </a:cubicBezTo>
                  <a:cubicBezTo>
                    <a:pt x="34" y="2318"/>
                    <a:pt x="1" y="2385"/>
                    <a:pt x="1" y="2452"/>
                  </a:cubicBezTo>
                  <a:lnTo>
                    <a:pt x="1" y="2785"/>
                  </a:lnTo>
                  <a:lnTo>
                    <a:pt x="1" y="2819"/>
                  </a:lnTo>
                  <a:lnTo>
                    <a:pt x="34" y="2819"/>
                  </a:lnTo>
                  <a:lnTo>
                    <a:pt x="168" y="2719"/>
                  </a:lnTo>
                  <a:cubicBezTo>
                    <a:pt x="234" y="2685"/>
                    <a:pt x="234" y="2619"/>
                    <a:pt x="268" y="2585"/>
                  </a:cubicBezTo>
                  <a:cubicBezTo>
                    <a:pt x="301" y="2485"/>
                    <a:pt x="268" y="2485"/>
                    <a:pt x="234" y="2485"/>
                  </a:cubicBezTo>
                  <a:lnTo>
                    <a:pt x="134" y="2552"/>
                  </a:lnTo>
                  <a:lnTo>
                    <a:pt x="134" y="2252"/>
                  </a:lnTo>
                  <a:cubicBezTo>
                    <a:pt x="134" y="2235"/>
                    <a:pt x="126" y="2227"/>
                    <a:pt x="113" y="2227"/>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g1846b4bf37c_3_21888"/>
            <p:cNvSpPr/>
            <p:nvPr/>
          </p:nvSpPr>
          <p:spPr>
            <a:xfrm>
              <a:off x="6526831" y="3144358"/>
              <a:ext cx="7700" cy="7193"/>
            </a:xfrm>
            <a:custGeom>
              <a:avLst/>
              <a:gdLst/>
              <a:ahLst/>
              <a:cxnLst/>
              <a:rect l="l" t="t" r="r" b="b"/>
              <a:pathLst>
                <a:path w="501" h="468" extrusionOk="0">
                  <a:moveTo>
                    <a:pt x="467" y="0"/>
                  </a:moveTo>
                  <a:lnTo>
                    <a:pt x="100" y="200"/>
                  </a:lnTo>
                  <a:cubicBezTo>
                    <a:pt x="33" y="267"/>
                    <a:pt x="0" y="300"/>
                    <a:pt x="0" y="367"/>
                  </a:cubicBezTo>
                  <a:cubicBezTo>
                    <a:pt x="0" y="400"/>
                    <a:pt x="0" y="434"/>
                    <a:pt x="0" y="467"/>
                  </a:cubicBezTo>
                  <a:lnTo>
                    <a:pt x="33" y="467"/>
                  </a:lnTo>
                  <a:lnTo>
                    <a:pt x="400" y="267"/>
                  </a:lnTo>
                  <a:cubicBezTo>
                    <a:pt x="434" y="200"/>
                    <a:pt x="467" y="167"/>
                    <a:pt x="500" y="100"/>
                  </a:cubicBezTo>
                  <a:cubicBezTo>
                    <a:pt x="500" y="33"/>
                    <a:pt x="500" y="0"/>
                    <a:pt x="467"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g1846b4bf37c_3_21888"/>
            <p:cNvSpPr/>
            <p:nvPr/>
          </p:nvSpPr>
          <p:spPr>
            <a:xfrm>
              <a:off x="6538098" y="3137995"/>
              <a:ext cx="7670" cy="7393"/>
            </a:xfrm>
            <a:custGeom>
              <a:avLst/>
              <a:gdLst/>
              <a:ahLst/>
              <a:cxnLst/>
              <a:rect l="l" t="t" r="r" b="b"/>
              <a:pathLst>
                <a:path w="499" h="481" extrusionOk="0">
                  <a:moveTo>
                    <a:pt x="488" y="1"/>
                  </a:moveTo>
                  <a:cubicBezTo>
                    <a:pt x="483" y="1"/>
                    <a:pt x="477" y="5"/>
                    <a:pt x="468" y="14"/>
                  </a:cubicBezTo>
                  <a:lnTo>
                    <a:pt x="101" y="214"/>
                  </a:lnTo>
                  <a:cubicBezTo>
                    <a:pt x="34" y="247"/>
                    <a:pt x="1" y="314"/>
                    <a:pt x="1" y="381"/>
                  </a:cubicBezTo>
                  <a:lnTo>
                    <a:pt x="1" y="481"/>
                  </a:lnTo>
                  <a:cubicBezTo>
                    <a:pt x="1" y="481"/>
                    <a:pt x="34" y="447"/>
                    <a:pt x="34" y="447"/>
                  </a:cubicBezTo>
                  <a:lnTo>
                    <a:pt x="401" y="247"/>
                  </a:lnTo>
                  <a:cubicBezTo>
                    <a:pt x="435" y="214"/>
                    <a:pt x="468" y="147"/>
                    <a:pt x="468" y="81"/>
                  </a:cubicBezTo>
                  <a:cubicBezTo>
                    <a:pt x="492" y="32"/>
                    <a:pt x="499" y="1"/>
                    <a:pt x="488"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g1846b4bf37c_3_21888"/>
            <p:cNvSpPr/>
            <p:nvPr/>
          </p:nvSpPr>
          <p:spPr>
            <a:xfrm>
              <a:off x="6549379" y="3131340"/>
              <a:ext cx="7685" cy="7393"/>
            </a:xfrm>
            <a:custGeom>
              <a:avLst/>
              <a:gdLst/>
              <a:ahLst/>
              <a:cxnLst/>
              <a:rect l="l" t="t" r="r" b="b"/>
              <a:pathLst>
                <a:path w="500" h="481" extrusionOk="0">
                  <a:moveTo>
                    <a:pt x="487" y="1"/>
                  </a:moveTo>
                  <a:cubicBezTo>
                    <a:pt x="482" y="1"/>
                    <a:pt x="476" y="5"/>
                    <a:pt x="468" y="13"/>
                  </a:cubicBezTo>
                  <a:lnTo>
                    <a:pt x="101" y="213"/>
                  </a:lnTo>
                  <a:cubicBezTo>
                    <a:pt x="34" y="247"/>
                    <a:pt x="1" y="313"/>
                    <a:pt x="1" y="380"/>
                  </a:cubicBezTo>
                  <a:lnTo>
                    <a:pt x="1" y="480"/>
                  </a:lnTo>
                  <a:lnTo>
                    <a:pt x="34" y="480"/>
                  </a:lnTo>
                  <a:lnTo>
                    <a:pt x="368" y="280"/>
                  </a:lnTo>
                  <a:cubicBezTo>
                    <a:pt x="434" y="213"/>
                    <a:pt x="468" y="147"/>
                    <a:pt x="468" y="113"/>
                  </a:cubicBezTo>
                  <a:cubicBezTo>
                    <a:pt x="493" y="38"/>
                    <a:pt x="499" y="1"/>
                    <a:pt x="487"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g1846b4bf37c_3_21888"/>
            <p:cNvSpPr/>
            <p:nvPr/>
          </p:nvSpPr>
          <p:spPr>
            <a:xfrm>
              <a:off x="6560661" y="3124869"/>
              <a:ext cx="7716" cy="7193"/>
            </a:xfrm>
            <a:custGeom>
              <a:avLst/>
              <a:gdLst/>
              <a:ahLst/>
              <a:cxnLst/>
              <a:rect l="l" t="t" r="r" b="b"/>
              <a:pathLst>
                <a:path w="502" h="468" extrusionOk="0">
                  <a:moveTo>
                    <a:pt x="434" y="1"/>
                  </a:moveTo>
                  <a:lnTo>
                    <a:pt x="67" y="201"/>
                  </a:lnTo>
                  <a:cubicBezTo>
                    <a:pt x="34" y="267"/>
                    <a:pt x="1" y="334"/>
                    <a:pt x="1" y="367"/>
                  </a:cubicBezTo>
                  <a:lnTo>
                    <a:pt x="1" y="468"/>
                  </a:lnTo>
                  <a:lnTo>
                    <a:pt x="368" y="267"/>
                  </a:lnTo>
                  <a:cubicBezTo>
                    <a:pt x="434" y="234"/>
                    <a:pt x="468" y="167"/>
                    <a:pt x="468" y="101"/>
                  </a:cubicBezTo>
                  <a:cubicBezTo>
                    <a:pt x="501" y="1"/>
                    <a:pt x="468" y="1"/>
                    <a:pt x="434"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g1846b4bf37c_3_21888"/>
            <p:cNvSpPr/>
            <p:nvPr/>
          </p:nvSpPr>
          <p:spPr>
            <a:xfrm>
              <a:off x="6263805" y="3054536"/>
              <a:ext cx="73853" cy="50429"/>
            </a:xfrm>
            <a:custGeom>
              <a:avLst/>
              <a:gdLst/>
              <a:ahLst/>
              <a:cxnLst/>
              <a:rect l="l" t="t" r="r" b="b"/>
              <a:pathLst>
                <a:path w="4805" h="3281" extrusionOk="0">
                  <a:moveTo>
                    <a:pt x="4629" y="1"/>
                  </a:moveTo>
                  <a:cubicBezTo>
                    <a:pt x="4591" y="1"/>
                    <a:pt x="4549" y="13"/>
                    <a:pt x="4504" y="40"/>
                  </a:cubicBezTo>
                  <a:lnTo>
                    <a:pt x="268" y="2442"/>
                  </a:lnTo>
                  <a:cubicBezTo>
                    <a:pt x="101" y="2575"/>
                    <a:pt x="1" y="2809"/>
                    <a:pt x="1" y="3009"/>
                  </a:cubicBezTo>
                  <a:cubicBezTo>
                    <a:pt x="26" y="3181"/>
                    <a:pt x="105" y="3281"/>
                    <a:pt x="212" y="3281"/>
                  </a:cubicBezTo>
                  <a:cubicBezTo>
                    <a:pt x="250" y="3281"/>
                    <a:pt x="291" y="3268"/>
                    <a:pt x="334" y="3242"/>
                  </a:cubicBezTo>
                  <a:lnTo>
                    <a:pt x="4504" y="807"/>
                  </a:lnTo>
                  <a:cubicBezTo>
                    <a:pt x="4671" y="674"/>
                    <a:pt x="4771" y="474"/>
                    <a:pt x="4804" y="240"/>
                  </a:cubicBezTo>
                  <a:cubicBezTo>
                    <a:pt x="4804" y="94"/>
                    <a:pt x="4733" y="1"/>
                    <a:pt x="462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g1846b4bf37c_3_21888"/>
            <p:cNvSpPr/>
            <p:nvPr/>
          </p:nvSpPr>
          <p:spPr>
            <a:xfrm>
              <a:off x="6268431" y="3241896"/>
              <a:ext cx="73330" cy="50214"/>
            </a:xfrm>
            <a:custGeom>
              <a:avLst/>
              <a:gdLst/>
              <a:ahLst/>
              <a:cxnLst/>
              <a:rect l="l" t="t" r="r" b="b"/>
              <a:pathLst>
                <a:path w="4771" h="3267" extrusionOk="0">
                  <a:moveTo>
                    <a:pt x="4599" y="1"/>
                  </a:moveTo>
                  <a:cubicBezTo>
                    <a:pt x="4568" y="1"/>
                    <a:pt x="4536" y="9"/>
                    <a:pt x="4503" y="25"/>
                  </a:cubicBezTo>
                  <a:lnTo>
                    <a:pt x="267" y="2460"/>
                  </a:lnTo>
                  <a:cubicBezTo>
                    <a:pt x="100" y="2594"/>
                    <a:pt x="0" y="2794"/>
                    <a:pt x="0" y="3027"/>
                  </a:cubicBezTo>
                  <a:cubicBezTo>
                    <a:pt x="0" y="3174"/>
                    <a:pt x="72" y="3267"/>
                    <a:pt x="175" y="3267"/>
                  </a:cubicBezTo>
                  <a:cubicBezTo>
                    <a:pt x="213" y="3267"/>
                    <a:pt x="256" y="3254"/>
                    <a:pt x="300" y="3228"/>
                  </a:cubicBezTo>
                  <a:lnTo>
                    <a:pt x="4470" y="793"/>
                  </a:lnTo>
                  <a:cubicBezTo>
                    <a:pt x="4670" y="659"/>
                    <a:pt x="4770" y="459"/>
                    <a:pt x="4770" y="259"/>
                  </a:cubicBezTo>
                  <a:cubicBezTo>
                    <a:pt x="4770" y="82"/>
                    <a:pt x="4694" y="1"/>
                    <a:pt x="4599"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g1846b4bf37c_3_21888"/>
            <p:cNvSpPr/>
            <p:nvPr/>
          </p:nvSpPr>
          <p:spPr>
            <a:xfrm>
              <a:off x="6571435" y="3102736"/>
              <a:ext cx="73837" cy="50152"/>
            </a:xfrm>
            <a:custGeom>
              <a:avLst/>
              <a:gdLst/>
              <a:ahLst/>
              <a:cxnLst/>
              <a:rect l="l" t="t" r="r" b="b"/>
              <a:pathLst>
                <a:path w="4804" h="3263" extrusionOk="0">
                  <a:moveTo>
                    <a:pt x="4628" y="0"/>
                  </a:moveTo>
                  <a:cubicBezTo>
                    <a:pt x="4590" y="0"/>
                    <a:pt x="4548" y="13"/>
                    <a:pt x="4503" y="40"/>
                  </a:cubicBezTo>
                  <a:lnTo>
                    <a:pt x="300" y="2441"/>
                  </a:lnTo>
                  <a:cubicBezTo>
                    <a:pt x="100" y="2575"/>
                    <a:pt x="0" y="2808"/>
                    <a:pt x="34" y="3042"/>
                  </a:cubicBezTo>
                  <a:cubicBezTo>
                    <a:pt x="34" y="3173"/>
                    <a:pt x="116" y="3263"/>
                    <a:pt x="232" y="3263"/>
                  </a:cubicBezTo>
                  <a:cubicBezTo>
                    <a:pt x="264" y="3263"/>
                    <a:pt x="298" y="3256"/>
                    <a:pt x="334" y="3242"/>
                  </a:cubicBezTo>
                  <a:lnTo>
                    <a:pt x="4503" y="773"/>
                  </a:lnTo>
                  <a:cubicBezTo>
                    <a:pt x="4670" y="640"/>
                    <a:pt x="4804" y="440"/>
                    <a:pt x="4804" y="240"/>
                  </a:cubicBezTo>
                  <a:cubicBezTo>
                    <a:pt x="4804" y="93"/>
                    <a:pt x="4732" y="0"/>
                    <a:pt x="4628"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g1846b4bf37c_3_21888"/>
            <p:cNvSpPr/>
            <p:nvPr/>
          </p:nvSpPr>
          <p:spPr>
            <a:xfrm>
              <a:off x="6590909" y="2881762"/>
              <a:ext cx="73853" cy="50214"/>
            </a:xfrm>
            <a:custGeom>
              <a:avLst/>
              <a:gdLst/>
              <a:ahLst/>
              <a:cxnLst/>
              <a:rect l="l" t="t" r="r" b="b"/>
              <a:pathLst>
                <a:path w="4805" h="3267" extrusionOk="0">
                  <a:moveTo>
                    <a:pt x="4629" y="0"/>
                  </a:moveTo>
                  <a:cubicBezTo>
                    <a:pt x="4591" y="0"/>
                    <a:pt x="4549" y="13"/>
                    <a:pt x="4504" y="40"/>
                  </a:cubicBezTo>
                  <a:lnTo>
                    <a:pt x="301" y="2441"/>
                  </a:lnTo>
                  <a:cubicBezTo>
                    <a:pt x="134" y="2575"/>
                    <a:pt x="1" y="2775"/>
                    <a:pt x="34" y="3008"/>
                  </a:cubicBezTo>
                  <a:cubicBezTo>
                    <a:pt x="34" y="3185"/>
                    <a:pt x="111" y="3266"/>
                    <a:pt x="220" y="3266"/>
                  </a:cubicBezTo>
                  <a:cubicBezTo>
                    <a:pt x="255" y="3266"/>
                    <a:pt x="294" y="3258"/>
                    <a:pt x="334" y="3242"/>
                  </a:cubicBezTo>
                  <a:lnTo>
                    <a:pt x="4504" y="773"/>
                  </a:lnTo>
                  <a:cubicBezTo>
                    <a:pt x="4704" y="640"/>
                    <a:pt x="4804" y="440"/>
                    <a:pt x="4804" y="240"/>
                  </a:cubicBezTo>
                  <a:cubicBezTo>
                    <a:pt x="4804" y="93"/>
                    <a:pt x="4733" y="0"/>
                    <a:pt x="462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g1846b4bf37c_3_21888"/>
            <p:cNvSpPr/>
            <p:nvPr/>
          </p:nvSpPr>
          <p:spPr>
            <a:xfrm>
              <a:off x="6366860" y="2744354"/>
              <a:ext cx="182027" cy="123360"/>
            </a:xfrm>
            <a:custGeom>
              <a:avLst/>
              <a:gdLst/>
              <a:ahLst/>
              <a:cxnLst/>
              <a:rect l="l" t="t" r="r" b="b"/>
              <a:pathLst>
                <a:path w="11843" h="8026" extrusionOk="0">
                  <a:moveTo>
                    <a:pt x="11373" y="1"/>
                  </a:moveTo>
                  <a:cubicBezTo>
                    <a:pt x="11245" y="1"/>
                    <a:pt x="11098" y="46"/>
                    <a:pt x="10942" y="140"/>
                  </a:cubicBezTo>
                  <a:lnTo>
                    <a:pt x="901" y="5944"/>
                  </a:lnTo>
                  <a:cubicBezTo>
                    <a:pt x="368" y="6278"/>
                    <a:pt x="34" y="6811"/>
                    <a:pt x="1" y="7445"/>
                  </a:cubicBezTo>
                  <a:cubicBezTo>
                    <a:pt x="1" y="7826"/>
                    <a:pt x="181" y="8026"/>
                    <a:pt x="450" y="8026"/>
                  </a:cubicBezTo>
                  <a:cubicBezTo>
                    <a:pt x="583" y="8026"/>
                    <a:pt x="737" y="7978"/>
                    <a:pt x="901" y="7879"/>
                  </a:cubicBezTo>
                  <a:lnTo>
                    <a:pt x="10942" y="2075"/>
                  </a:lnTo>
                  <a:cubicBezTo>
                    <a:pt x="11476" y="1774"/>
                    <a:pt x="11809" y="1207"/>
                    <a:pt x="11842" y="607"/>
                  </a:cubicBezTo>
                  <a:cubicBezTo>
                    <a:pt x="11842" y="217"/>
                    <a:pt x="11654" y="1"/>
                    <a:pt x="1137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g1846b4bf37c_3_21888"/>
            <p:cNvSpPr/>
            <p:nvPr/>
          </p:nvSpPr>
          <p:spPr>
            <a:xfrm>
              <a:off x="5184062" y="2931791"/>
              <a:ext cx="927487" cy="1049817"/>
            </a:xfrm>
            <a:custGeom>
              <a:avLst/>
              <a:gdLst/>
              <a:ahLst/>
              <a:cxnLst/>
              <a:rect l="l" t="t" r="r" b="b"/>
              <a:pathLst>
                <a:path w="60344" h="68303" extrusionOk="0">
                  <a:moveTo>
                    <a:pt x="57285" y="0"/>
                  </a:moveTo>
                  <a:cubicBezTo>
                    <a:pt x="57004" y="0"/>
                    <a:pt x="56718" y="85"/>
                    <a:pt x="56474" y="254"/>
                  </a:cubicBezTo>
                  <a:lnTo>
                    <a:pt x="1969" y="31676"/>
                  </a:lnTo>
                  <a:cubicBezTo>
                    <a:pt x="801" y="32410"/>
                    <a:pt x="67" y="33678"/>
                    <a:pt x="1" y="35079"/>
                  </a:cubicBezTo>
                  <a:lnTo>
                    <a:pt x="1" y="37914"/>
                  </a:lnTo>
                  <a:lnTo>
                    <a:pt x="1" y="65234"/>
                  </a:lnTo>
                  <a:cubicBezTo>
                    <a:pt x="1" y="65334"/>
                    <a:pt x="1" y="65434"/>
                    <a:pt x="1" y="65500"/>
                  </a:cubicBezTo>
                  <a:cubicBezTo>
                    <a:pt x="101" y="66168"/>
                    <a:pt x="468" y="66735"/>
                    <a:pt x="1068" y="67035"/>
                  </a:cubicBezTo>
                  <a:lnTo>
                    <a:pt x="3080" y="68203"/>
                  </a:lnTo>
                  <a:lnTo>
                    <a:pt x="3080" y="68203"/>
                  </a:lnTo>
                  <a:cubicBezTo>
                    <a:pt x="2739" y="67951"/>
                    <a:pt x="2536" y="67543"/>
                    <a:pt x="2536" y="67135"/>
                  </a:cubicBezTo>
                  <a:lnTo>
                    <a:pt x="2536" y="40516"/>
                  </a:lnTo>
                  <a:lnTo>
                    <a:pt x="2536" y="36546"/>
                  </a:lnTo>
                  <a:cubicBezTo>
                    <a:pt x="2603" y="35145"/>
                    <a:pt x="3336" y="33878"/>
                    <a:pt x="4504" y="33111"/>
                  </a:cubicBezTo>
                  <a:lnTo>
                    <a:pt x="59010" y="1688"/>
                  </a:lnTo>
                  <a:cubicBezTo>
                    <a:pt x="59263" y="1519"/>
                    <a:pt x="59557" y="1430"/>
                    <a:pt x="59848" y="1430"/>
                  </a:cubicBezTo>
                  <a:cubicBezTo>
                    <a:pt x="60017" y="1430"/>
                    <a:pt x="60185" y="1460"/>
                    <a:pt x="60344" y="1521"/>
                  </a:cubicBezTo>
                  <a:cubicBezTo>
                    <a:pt x="59910" y="1288"/>
                    <a:pt x="58276" y="354"/>
                    <a:pt x="57909" y="154"/>
                  </a:cubicBezTo>
                  <a:cubicBezTo>
                    <a:pt x="57719" y="51"/>
                    <a:pt x="57504" y="0"/>
                    <a:pt x="57285" y="0"/>
                  </a:cubicBezTo>
                  <a:close/>
                  <a:moveTo>
                    <a:pt x="3080" y="68203"/>
                  </a:moveTo>
                  <a:cubicBezTo>
                    <a:pt x="3129" y="68239"/>
                    <a:pt x="3181" y="68273"/>
                    <a:pt x="3236" y="68302"/>
                  </a:cubicBezTo>
                  <a:lnTo>
                    <a:pt x="3136" y="68236"/>
                  </a:lnTo>
                  <a:lnTo>
                    <a:pt x="3080" y="6820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g1846b4bf37c_3_21888"/>
            <p:cNvSpPr/>
            <p:nvPr/>
          </p:nvSpPr>
          <p:spPr>
            <a:xfrm>
              <a:off x="5223025" y="2953770"/>
              <a:ext cx="898269" cy="1030220"/>
            </a:xfrm>
            <a:custGeom>
              <a:avLst/>
              <a:gdLst/>
              <a:ahLst/>
              <a:cxnLst/>
              <a:rect l="l" t="t" r="r" b="b"/>
              <a:pathLst>
                <a:path w="58443" h="67028" extrusionOk="0">
                  <a:moveTo>
                    <a:pt x="57315" y="0"/>
                  </a:moveTo>
                  <a:cubicBezTo>
                    <a:pt x="57026" y="0"/>
                    <a:pt x="56740" y="89"/>
                    <a:pt x="56508" y="258"/>
                  </a:cubicBezTo>
                  <a:lnTo>
                    <a:pt x="1969" y="31681"/>
                  </a:lnTo>
                  <a:cubicBezTo>
                    <a:pt x="801" y="32448"/>
                    <a:pt x="68" y="33715"/>
                    <a:pt x="1" y="35116"/>
                  </a:cubicBezTo>
                  <a:lnTo>
                    <a:pt x="1" y="65672"/>
                  </a:lnTo>
                  <a:cubicBezTo>
                    <a:pt x="1" y="66455"/>
                    <a:pt x="632" y="67027"/>
                    <a:pt x="1330" y="67027"/>
                  </a:cubicBezTo>
                  <a:cubicBezTo>
                    <a:pt x="1553" y="67027"/>
                    <a:pt x="1784" y="66969"/>
                    <a:pt x="2002" y="66839"/>
                  </a:cubicBezTo>
                  <a:lnTo>
                    <a:pt x="56475" y="35450"/>
                  </a:lnTo>
                  <a:cubicBezTo>
                    <a:pt x="57642" y="34683"/>
                    <a:pt x="58376" y="33415"/>
                    <a:pt x="58443" y="32014"/>
                  </a:cubicBezTo>
                  <a:lnTo>
                    <a:pt x="58443" y="1392"/>
                  </a:lnTo>
                  <a:cubicBezTo>
                    <a:pt x="58443" y="1326"/>
                    <a:pt x="58443" y="1225"/>
                    <a:pt x="58443" y="1159"/>
                  </a:cubicBezTo>
                  <a:cubicBezTo>
                    <a:pt x="58443" y="1092"/>
                    <a:pt x="58443" y="1025"/>
                    <a:pt x="58409" y="959"/>
                  </a:cubicBezTo>
                  <a:lnTo>
                    <a:pt x="58409" y="925"/>
                  </a:lnTo>
                  <a:cubicBezTo>
                    <a:pt x="58409" y="859"/>
                    <a:pt x="58376" y="825"/>
                    <a:pt x="58376" y="758"/>
                  </a:cubicBezTo>
                  <a:cubicBezTo>
                    <a:pt x="58343" y="658"/>
                    <a:pt x="58309" y="592"/>
                    <a:pt x="58242" y="492"/>
                  </a:cubicBezTo>
                  <a:cubicBezTo>
                    <a:pt x="58242" y="458"/>
                    <a:pt x="58209" y="425"/>
                    <a:pt x="58176" y="392"/>
                  </a:cubicBezTo>
                  <a:cubicBezTo>
                    <a:pt x="58176" y="358"/>
                    <a:pt x="58142" y="358"/>
                    <a:pt x="58109" y="325"/>
                  </a:cubicBezTo>
                  <a:cubicBezTo>
                    <a:pt x="58076" y="258"/>
                    <a:pt x="58042" y="225"/>
                    <a:pt x="58009" y="191"/>
                  </a:cubicBezTo>
                  <a:cubicBezTo>
                    <a:pt x="57942" y="158"/>
                    <a:pt x="57876" y="125"/>
                    <a:pt x="57809" y="91"/>
                  </a:cubicBezTo>
                  <a:cubicBezTo>
                    <a:pt x="57650" y="30"/>
                    <a:pt x="57482" y="0"/>
                    <a:pt x="573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g1846b4bf37c_3_21888"/>
            <p:cNvSpPr/>
            <p:nvPr/>
          </p:nvSpPr>
          <p:spPr>
            <a:xfrm>
              <a:off x="5193299" y="2931791"/>
              <a:ext cx="918250" cy="531479"/>
            </a:xfrm>
            <a:custGeom>
              <a:avLst/>
              <a:gdLst/>
              <a:ahLst/>
              <a:cxnLst/>
              <a:rect l="l" t="t" r="r" b="b"/>
              <a:pathLst>
                <a:path w="59743" h="34579" extrusionOk="0">
                  <a:moveTo>
                    <a:pt x="56704" y="0"/>
                  </a:moveTo>
                  <a:cubicBezTo>
                    <a:pt x="56426" y="0"/>
                    <a:pt x="56151" y="85"/>
                    <a:pt x="55907" y="254"/>
                  </a:cubicBezTo>
                  <a:lnTo>
                    <a:pt x="1368" y="31676"/>
                  </a:lnTo>
                  <a:cubicBezTo>
                    <a:pt x="801" y="32010"/>
                    <a:pt x="334" y="32510"/>
                    <a:pt x="0" y="33111"/>
                  </a:cubicBezTo>
                  <a:lnTo>
                    <a:pt x="2502" y="34578"/>
                  </a:lnTo>
                  <a:cubicBezTo>
                    <a:pt x="2836" y="33978"/>
                    <a:pt x="3303" y="33478"/>
                    <a:pt x="3903" y="33111"/>
                  </a:cubicBezTo>
                  <a:lnTo>
                    <a:pt x="58409" y="1688"/>
                  </a:lnTo>
                  <a:cubicBezTo>
                    <a:pt x="58652" y="1505"/>
                    <a:pt x="58933" y="1421"/>
                    <a:pt x="59213" y="1421"/>
                  </a:cubicBezTo>
                  <a:cubicBezTo>
                    <a:pt x="59393" y="1421"/>
                    <a:pt x="59573" y="1456"/>
                    <a:pt x="59743" y="1521"/>
                  </a:cubicBezTo>
                  <a:cubicBezTo>
                    <a:pt x="59343" y="1288"/>
                    <a:pt x="57708" y="354"/>
                    <a:pt x="57341" y="154"/>
                  </a:cubicBezTo>
                  <a:cubicBezTo>
                    <a:pt x="57137" y="51"/>
                    <a:pt x="56920" y="0"/>
                    <a:pt x="5670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g1846b4bf37c_3_21888"/>
            <p:cNvSpPr/>
            <p:nvPr/>
          </p:nvSpPr>
          <p:spPr>
            <a:xfrm>
              <a:off x="5352225" y="3056995"/>
              <a:ext cx="709080" cy="410886"/>
            </a:xfrm>
            <a:custGeom>
              <a:avLst/>
              <a:gdLst/>
              <a:ahLst/>
              <a:cxnLst/>
              <a:rect l="l" t="t" r="r" b="b"/>
              <a:pathLst>
                <a:path w="46134" h="26733" extrusionOk="0">
                  <a:moveTo>
                    <a:pt x="45959" y="0"/>
                  </a:moveTo>
                  <a:cubicBezTo>
                    <a:pt x="45938" y="0"/>
                    <a:pt x="45918" y="4"/>
                    <a:pt x="45900" y="13"/>
                  </a:cubicBezTo>
                  <a:lnTo>
                    <a:pt x="101" y="26466"/>
                  </a:lnTo>
                  <a:cubicBezTo>
                    <a:pt x="34" y="26532"/>
                    <a:pt x="1" y="26599"/>
                    <a:pt x="34" y="26666"/>
                  </a:cubicBezTo>
                  <a:cubicBezTo>
                    <a:pt x="68" y="26699"/>
                    <a:pt x="101" y="26733"/>
                    <a:pt x="168" y="26733"/>
                  </a:cubicBezTo>
                  <a:cubicBezTo>
                    <a:pt x="168" y="26733"/>
                    <a:pt x="201" y="26733"/>
                    <a:pt x="234" y="26699"/>
                  </a:cubicBezTo>
                  <a:lnTo>
                    <a:pt x="46034" y="247"/>
                  </a:lnTo>
                  <a:cubicBezTo>
                    <a:pt x="46100" y="214"/>
                    <a:pt x="46134" y="147"/>
                    <a:pt x="46100" y="80"/>
                  </a:cubicBezTo>
                  <a:cubicBezTo>
                    <a:pt x="46076" y="31"/>
                    <a:pt x="46016" y="0"/>
                    <a:pt x="459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g1846b4bf37c_3_21888"/>
            <p:cNvSpPr/>
            <p:nvPr/>
          </p:nvSpPr>
          <p:spPr>
            <a:xfrm>
              <a:off x="5351718" y="3134414"/>
              <a:ext cx="709587" cy="410886"/>
            </a:xfrm>
            <a:custGeom>
              <a:avLst/>
              <a:gdLst/>
              <a:ahLst/>
              <a:cxnLst/>
              <a:rect l="l" t="t" r="r" b="b"/>
              <a:pathLst>
                <a:path w="46167" h="26733" extrusionOk="0">
                  <a:moveTo>
                    <a:pt x="45992" y="0"/>
                  </a:moveTo>
                  <a:cubicBezTo>
                    <a:pt x="45971" y="0"/>
                    <a:pt x="45951" y="4"/>
                    <a:pt x="45933" y="13"/>
                  </a:cubicBezTo>
                  <a:lnTo>
                    <a:pt x="134" y="26499"/>
                  </a:lnTo>
                  <a:cubicBezTo>
                    <a:pt x="1" y="26566"/>
                    <a:pt x="34" y="26732"/>
                    <a:pt x="201" y="26732"/>
                  </a:cubicBezTo>
                  <a:lnTo>
                    <a:pt x="267" y="26732"/>
                  </a:lnTo>
                  <a:lnTo>
                    <a:pt x="46067" y="247"/>
                  </a:lnTo>
                  <a:cubicBezTo>
                    <a:pt x="46133" y="213"/>
                    <a:pt x="46167" y="147"/>
                    <a:pt x="46133" y="80"/>
                  </a:cubicBezTo>
                  <a:cubicBezTo>
                    <a:pt x="46109" y="31"/>
                    <a:pt x="46049" y="0"/>
                    <a:pt x="459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g1846b4bf37c_3_21888"/>
            <p:cNvSpPr/>
            <p:nvPr/>
          </p:nvSpPr>
          <p:spPr>
            <a:xfrm>
              <a:off x="5352225" y="3211709"/>
              <a:ext cx="709740" cy="411009"/>
            </a:xfrm>
            <a:custGeom>
              <a:avLst/>
              <a:gdLst/>
              <a:ahLst/>
              <a:cxnLst/>
              <a:rect l="l" t="t" r="r" b="b"/>
              <a:pathLst>
                <a:path w="46177" h="26741" extrusionOk="0">
                  <a:moveTo>
                    <a:pt x="45958" y="1"/>
                  </a:moveTo>
                  <a:cubicBezTo>
                    <a:pt x="45939" y="1"/>
                    <a:pt x="45919" y="7"/>
                    <a:pt x="45900" y="21"/>
                  </a:cubicBezTo>
                  <a:lnTo>
                    <a:pt x="101" y="26507"/>
                  </a:lnTo>
                  <a:cubicBezTo>
                    <a:pt x="34" y="26540"/>
                    <a:pt x="1" y="26607"/>
                    <a:pt x="34" y="26674"/>
                  </a:cubicBezTo>
                  <a:cubicBezTo>
                    <a:pt x="68" y="26707"/>
                    <a:pt x="101" y="26740"/>
                    <a:pt x="168" y="26740"/>
                  </a:cubicBezTo>
                  <a:lnTo>
                    <a:pt x="234" y="26740"/>
                  </a:lnTo>
                  <a:lnTo>
                    <a:pt x="46034" y="255"/>
                  </a:lnTo>
                  <a:cubicBezTo>
                    <a:pt x="46177" y="226"/>
                    <a:pt x="46074" y="1"/>
                    <a:pt x="45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g1846b4bf37c_3_21888"/>
            <p:cNvSpPr/>
            <p:nvPr/>
          </p:nvSpPr>
          <p:spPr>
            <a:xfrm>
              <a:off x="5351718" y="3289620"/>
              <a:ext cx="709587" cy="411025"/>
            </a:xfrm>
            <a:custGeom>
              <a:avLst/>
              <a:gdLst/>
              <a:ahLst/>
              <a:cxnLst/>
              <a:rect l="l" t="t" r="r" b="b"/>
              <a:pathLst>
                <a:path w="46167" h="26742" extrusionOk="0">
                  <a:moveTo>
                    <a:pt x="46026" y="1"/>
                  </a:moveTo>
                  <a:cubicBezTo>
                    <a:pt x="45994" y="1"/>
                    <a:pt x="45961" y="9"/>
                    <a:pt x="45933" y="23"/>
                  </a:cubicBezTo>
                  <a:lnTo>
                    <a:pt x="134" y="26475"/>
                  </a:lnTo>
                  <a:cubicBezTo>
                    <a:pt x="1" y="26542"/>
                    <a:pt x="34" y="26742"/>
                    <a:pt x="201" y="26742"/>
                  </a:cubicBezTo>
                  <a:cubicBezTo>
                    <a:pt x="201" y="26708"/>
                    <a:pt x="234" y="26708"/>
                    <a:pt x="267" y="26708"/>
                  </a:cubicBezTo>
                  <a:lnTo>
                    <a:pt x="46067" y="256"/>
                  </a:lnTo>
                  <a:cubicBezTo>
                    <a:pt x="46133" y="223"/>
                    <a:pt x="46167" y="123"/>
                    <a:pt x="46133" y="56"/>
                  </a:cubicBezTo>
                  <a:cubicBezTo>
                    <a:pt x="46114" y="17"/>
                    <a:pt x="46071" y="1"/>
                    <a:pt x="460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g1846b4bf37c_3_21888"/>
            <p:cNvSpPr/>
            <p:nvPr/>
          </p:nvSpPr>
          <p:spPr>
            <a:xfrm>
              <a:off x="5352225" y="3366824"/>
              <a:ext cx="709080" cy="410733"/>
            </a:xfrm>
            <a:custGeom>
              <a:avLst/>
              <a:gdLst/>
              <a:ahLst/>
              <a:cxnLst/>
              <a:rect l="l" t="t" r="r" b="b"/>
              <a:pathLst>
                <a:path w="46134" h="26723" extrusionOk="0">
                  <a:moveTo>
                    <a:pt x="45986" y="0"/>
                  </a:moveTo>
                  <a:cubicBezTo>
                    <a:pt x="45956" y="0"/>
                    <a:pt x="45926" y="11"/>
                    <a:pt x="45900" y="36"/>
                  </a:cubicBezTo>
                  <a:lnTo>
                    <a:pt x="101" y="26489"/>
                  </a:lnTo>
                  <a:cubicBezTo>
                    <a:pt x="34" y="26522"/>
                    <a:pt x="1" y="26589"/>
                    <a:pt x="34" y="26656"/>
                  </a:cubicBezTo>
                  <a:cubicBezTo>
                    <a:pt x="68" y="26689"/>
                    <a:pt x="101" y="26722"/>
                    <a:pt x="168" y="26722"/>
                  </a:cubicBezTo>
                  <a:lnTo>
                    <a:pt x="234" y="26722"/>
                  </a:lnTo>
                  <a:lnTo>
                    <a:pt x="46034" y="270"/>
                  </a:lnTo>
                  <a:cubicBezTo>
                    <a:pt x="46100" y="203"/>
                    <a:pt x="46134" y="137"/>
                    <a:pt x="46100" y="70"/>
                  </a:cubicBezTo>
                  <a:cubicBezTo>
                    <a:pt x="46080" y="29"/>
                    <a:pt x="46034" y="0"/>
                    <a:pt x="4598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g1846b4bf37c_3_21888"/>
            <p:cNvSpPr/>
            <p:nvPr/>
          </p:nvSpPr>
          <p:spPr>
            <a:xfrm>
              <a:off x="5379922" y="3643653"/>
              <a:ext cx="33845" cy="114937"/>
            </a:xfrm>
            <a:custGeom>
              <a:avLst/>
              <a:gdLst/>
              <a:ahLst/>
              <a:cxnLst/>
              <a:rect l="l" t="t" r="r" b="b"/>
              <a:pathLst>
                <a:path w="2202" h="7478" extrusionOk="0">
                  <a:moveTo>
                    <a:pt x="1867" y="1"/>
                  </a:moveTo>
                  <a:cubicBezTo>
                    <a:pt x="1787" y="1"/>
                    <a:pt x="1697" y="24"/>
                    <a:pt x="1601" y="72"/>
                  </a:cubicBezTo>
                  <a:lnTo>
                    <a:pt x="601" y="672"/>
                  </a:lnTo>
                  <a:cubicBezTo>
                    <a:pt x="267" y="872"/>
                    <a:pt x="34" y="1273"/>
                    <a:pt x="0" y="1673"/>
                  </a:cubicBezTo>
                  <a:lnTo>
                    <a:pt x="0" y="7477"/>
                  </a:lnTo>
                  <a:lnTo>
                    <a:pt x="2202" y="6209"/>
                  </a:lnTo>
                  <a:lnTo>
                    <a:pt x="2202" y="405"/>
                  </a:lnTo>
                  <a:cubicBezTo>
                    <a:pt x="2202" y="144"/>
                    <a:pt x="2066" y="1"/>
                    <a:pt x="186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g1846b4bf37c_3_21888"/>
            <p:cNvSpPr/>
            <p:nvPr/>
          </p:nvSpPr>
          <p:spPr>
            <a:xfrm>
              <a:off x="5428630" y="3532912"/>
              <a:ext cx="33338" cy="197474"/>
            </a:xfrm>
            <a:custGeom>
              <a:avLst/>
              <a:gdLst/>
              <a:ahLst/>
              <a:cxnLst/>
              <a:rect l="l" t="t" r="r" b="b"/>
              <a:pathLst>
                <a:path w="2169" h="12848" extrusionOk="0">
                  <a:moveTo>
                    <a:pt x="1846" y="1"/>
                  </a:moveTo>
                  <a:cubicBezTo>
                    <a:pt x="1771" y="1"/>
                    <a:pt x="1687" y="24"/>
                    <a:pt x="1601" y="72"/>
                  </a:cubicBezTo>
                  <a:lnTo>
                    <a:pt x="567" y="672"/>
                  </a:lnTo>
                  <a:cubicBezTo>
                    <a:pt x="234" y="872"/>
                    <a:pt x="33" y="1272"/>
                    <a:pt x="0" y="1673"/>
                  </a:cubicBezTo>
                  <a:lnTo>
                    <a:pt x="0" y="12847"/>
                  </a:lnTo>
                  <a:lnTo>
                    <a:pt x="2168" y="11613"/>
                  </a:lnTo>
                  <a:lnTo>
                    <a:pt x="2168" y="405"/>
                  </a:lnTo>
                  <a:cubicBezTo>
                    <a:pt x="2168" y="144"/>
                    <a:pt x="2033" y="1"/>
                    <a:pt x="1846"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g1846b4bf37c_3_21888"/>
            <p:cNvSpPr/>
            <p:nvPr/>
          </p:nvSpPr>
          <p:spPr>
            <a:xfrm>
              <a:off x="5476814" y="3571137"/>
              <a:ext cx="33338" cy="131567"/>
            </a:xfrm>
            <a:custGeom>
              <a:avLst/>
              <a:gdLst/>
              <a:ahLst/>
              <a:cxnLst/>
              <a:rect l="l" t="t" r="r" b="b"/>
              <a:pathLst>
                <a:path w="2169" h="8560" extrusionOk="0">
                  <a:moveTo>
                    <a:pt x="1865" y="1"/>
                  </a:moveTo>
                  <a:cubicBezTo>
                    <a:pt x="1788" y="1"/>
                    <a:pt x="1699" y="28"/>
                    <a:pt x="1602" y="86"/>
                  </a:cubicBezTo>
                  <a:lnTo>
                    <a:pt x="601" y="653"/>
                  </a:lnTo>
                  <a:cubicBezTo>
                    <a:pt x="234" y="887"/>
                    <a:pt x="34" y="1254"/>
                    <a:pt x="1" y="1688"/>
                  </a:cubicBezTo>
                  <a:lnTo>
                    <a:pt x="1" y="8559"/>
                  </a:lnTo>
                  <a:lnTo>
                    <a:pt x="2169" y="7292"/>
                  </a:lnTo>
                  <a:lnTo>
                    <a:pt x="2169" y="420"/>
                  </a:lnTo>
                  <a:cubicBezTo>
                    <a:pt x="2169" y="160"/>
                    <a:pt x="2052" y="1"/>
                    <a:pt x="1865"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g1846b4bf37c_3_21888"/>
            <p:cNvSpPr/>
            <p:nvPr/>
          </p:nvSpPr>
          <p:spPr>
            <a:xfrm>
              <a:off x="5476814" y="3571137"/>
              <a:ext cx="33338" cy="131567"/>
            </a:xfrm>
            <a:custGeom>
              <a:avLst/>
              <a:gdLst/>
              <a:ahLst/>
              <a:cxnLst/>
              <a:rect l="l" t="t" r="r" b="b"/>
              <a:pathLst>
                <a:path w="2169" h="8560" extrusionOk="0">
                  <a:moveTo>
                    <a:pt x="1865" y="1"/>
                  </a:moveTo>
                  <a:cubicBezTo>
                    <a:pt x="1788" y="1"/>
                    <a:pt x="1699" y="28"/>
                    <a:pt x="1602" y="86"/>
                  </a:cubicBezTo>
                  <a:lnTo>
                    <a:pt x="601" y="653"/>
                  </a:lnTo>
                  <a:cubicBezTo>
                    <a:pt x="234" y="887"/>
                    <a:pt x="34" y="1254"/>
                    <a:pt x="1" y="1688"/>
                  </a:cubicBezTo>
                  <a:lnTo>
                    <a:pt x="1" y="8559"/>
                  </a:lnTo>
                  <a:lnTo>
                    <a:pt x="2169" y="7292"/>
                  </a:lnTo>
                  <a:lnTo>
                    <a:pt x="2169" y="420"/>
                  </a:lnTo>
                  <a:cubicBezTo>
                    <a:pt x="2169" y="160"/>
                    <a:pt x="2052" y="1"/>
                    <a:pt x="186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g1846b4bf37c_3_21888"/>
            <p:cNvSpPr/>
            <p:nvPr/>
          </p:nvSpPr>
          <p:spPr>
            <a:xfrm>
              <a:off x="5428630" y="3532912"/>
              <a:ext cx="33338" cy="197474"/>
            </a:xfrm>
            <a:custGeom>
              <a:avLst/>
              <a:gdLst/>
              <a:ahLst/>
              <a:cxnLst/>
              <a:rect l="l" t="t" r="r" b="b"/>
              <a:pathLst>
                <a:path w="2169" h="12848" extrusionOk="0">
                  <a:moveTo>
                    <a:pt x="1846" y="1"/>
                  </a:moveTo>
                  <a:cubicBezTo>
                    <a:pt x="1771" y="1"/>
                    <a:pt x="1687" y="24"/>
                    <a:pt x="1601" y="72"/>
                  </a:cubicBezTo>
                  <a:lnTo>
                    <a:pt x="567" y="672"/>
                  </a:lnTo>
                  <a:cubicBezTo>
                    <a:pt x="234" y="872"/>
                    <a:pt x="33" y="1272"/>
                    <a:pt x="0" y="1673"/>
                  </a:cubicBezTo>
                  <a:lnTo>
                    <a:pt x="0" y="12847"/>
                  </a:lnTo>
                  <a:lnTo>
                    <a:pt x="2168" y="11613"/>
                  </a:lnTo>
                  <a:lnTo>
                    <a:pt x="2168" y="405"/>
                  </a:lnTo>
                  <a:cubicBezTo>
                    <a:pt x="2168" y="144"/>
                    <a:pt x="2033" y="1"/>
                    <a:pt x="18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g1846b4bf37c_3_21888"/>
            <p:cNvSpPr/>
            <p:nvPr/>
          </p:nvSpPr>
          <p:spPr>
            <a:xfrm>
              <a:off x="5553203" y="3492181"/>
              <a:ext cx="33860" cy="166426"/>
            </a:xfrm>
            <a:custGeom>
              <a:avLst/>
              <a:gdLst/>
              <a:ahLst/>
              <a:cxnLst/>
              <a:rect l="l" t="t" r="r" b="b"/>
              <a:pathLst>
                <a:path w="2203" h="10828" extrusionOk="0">
                  <a:moveTo>
                    <a:pt x="1872" y="1"/>
                  </a:moveTo>
                  <a:cubicBezTo>
                    <a:pt x="1791" y="1"/>
                    <a:pt x="1699" y="28"/>
                    <a:pt x="1602" y="86"/>
                  </a:cubicBezTo>
                  <a:lnTo>
                    <a:pt x="601" y="687"/>
                  </a:lnTo>
                  <a:cubicBezTo>
                    <a:pt x="234" y="887"/>
                    <a:pt x="34" y="1254"/>
                    <a:pt x="1" y="1688"/>
                  </a:cubicBezTo>
                  <a:lnTo>
                    <a:pt x="1" y="10827"/>
                  </a:lnTo>
                  <a:lnTo>
                    <a:pt x="2202" y="9560"/>
                  </a:lnTo>
                  <a:lnTo>
                    <a:pt x="2202" y="420"/>
                  </a:lnTo>
                  <a:cubicBezTo>
                    <a:pt x="2202" y="160"/>
                    <a:pt x="2069"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g1846b4bf37c_3_21888"/>
            <p:cNvSpPr/>
            <p:nvPr/>
          </p:nvSpPr>
          <p:spPr>
            <a:xfrm>
              <a:off x="5601404" y="3445011"/>
              <a:ext cx="33860" cy="185916"/>
            </a:xfrm>
            <a:custGeom>
              <a:avLst/>
              <a:gdLst/>
              <a:ahLst/>
              <a:cxnLst/>
              <a:rect l="l" t="t" r="r" b="b"/>
              <a:pathLst>
                <a:path w="2203" h="12096" extrusionOk="0">
                  <a:moveTo>
                    <a:pt x="1872" y="1"/>
                  </a:moveTo>
                  <a:cubicBezTo>
                    <a:pt x="1791" y="1"/>
                    <a:pt x="1699" y="28"/>
                    <a:pt x="1602" y="87"/>
                  </a:cubicBezTo>
                  <a:lnTo>
                    <a:pt x="601" y="654"/>
                  </a:lnTo>
                  <a:cubicBezTo>
                    <a:pt x="267" y="887"/>
                    <a:pt x="34" y="1254"/>
                    <a:pt x="0" y="1688"/>
                  </a:cubicBezTo>
                  <a:lnTo>
                    <a:pt x="0" y="12095"/>
                  </a:lnTo>
                  <a:lnTo>
                    <a:pt x="2202" y="10828"/>
                  </a:lnTo>
                  <a:lnTo>
                    <a:pt x="2202" y="420"/>
                  </a:lnTo>
                  <a:cubicBezTo>
                    <a:pt x="2202" y="160"/>
                    <a:pt x="2068"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g1846b4bf37c_3_21888"/>
            <p:cNvSpPr/>
            <p:nvPr/>
          </p:nvSpPr>
          <p:spPr>
            <a:xfrm>
              <a:off x="5650111" y="3311199"/>
              <a:ext cx="33338" cy="291523"/>
            </a:xfrm>
            <a:custGeom>
              <a:avLst/>
              <a:gdLst/>
              <a:ahLst/>
              <a:cxnLst/>
              <a:rect l="l" t="t" r="r" b="b"/>
              <a:pathLst>
                <a:path w="2169" h="18967" extrusionOk="0">
                  <a:moveTo>
                    <a:pt x="1850" y="1"/>
                  </a:moveTo>
                  <a:cubicBezTo>
                    <a:pt x="1774" y="1"/>
                    <a:pt x="1689" y="28"/>
                    <a:pt x="1602" y="86"/>
                  </a:cubicBezTo>
                  <a:lnTo>
                    <a:pt x="567" y="687"/>
                  </a:lnTo>
                  <a:cubicBezTo>
                    <a:pt x="234" y="887"/>
                    <a:pt x="34" y="1254"/>
                    <a:pt x="0" y="1687"/>
                  </a:cubicBezTo>
                  <a:lnTo>
                    <a:pt x="0" y="18966"/>
                  </a:lnTo>
                  <a:lnTo>
                    <a:pt x="2169" y="17699"/>
                  </a:lnTo>
                  <a:lnTo>
                    <a:pt x="2169" y="420"/>
                  </a:lnTo>
                  <a:cubicBezTo>
                    <a:pt x="2169" y="160"/>
                    <a:pt x="2035" y="1"/>
                    <a:pt x="185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g1846b4bf37c_3_21888"/>
            <p:cNvSpPr/>
            <p:nvPr/>
          </p:nvSpPr>
          <p:spPr>
            <a:xfrm>
              <a:off x="5650111" y="3311199"/>
              <a:ext cx="33338" cy="291523"/>
            </a:xfrm>
            <a:custGeom>
              <a:avLst/>
              <a:gdLst/>
              <a:ahLst/>
              <a:cxnLst/>
              <a:rect l="l" t="t" r="r" b="b"/>
              <a:pathLst>
                <a:path w="2169" h="18967" extrusionOk="0">
                  <a:moveTo>
                    <a:pt x="1850" y="1"/>
                  </a:moveTo>
                  <a:cubicBezTo>
                    <a:pt x="1774" y="1"/>
                    <a:pt x="1689" y="28"/>
                    <a:pt x="1602" y="86"/>
                  </a:cubicBezTo>
                  <a:lnTo>
                    <a:pt x="567" y="687"/>
                  </a:lnTo>
                  <a:cubicBezTo>
                    <a:pt x="234" y="887"/>
                    <a:pt x="34" y="1254"/>
                    <a:pt x="0" y="1687"/>
                  </a:cubicBezTo>
                  <a:lnTo>
                    <a:pt x="0" y="18966"/>
                  </a:lnTo>
                  <a:lnTo>
                    <a:pt x="2169" y="17699"/>
                  </a:lnTo>
                  <a:lnTo>
                    <a:pt x="2169" y="420"/>
                  </a:lnTo>
                  <a:cubicBezTo>
                    <a:pt x="2169" y="160"/>
                    <a:pt x="2035" y="1"/>
                    <a:pt x="185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g1846b4bf37c_3_21888"/>
            <p:cNvSpPr/>
            <p:nvPr/>
          </p:nvSpPr>
          <p:spPr>
            <a:xfrm>
              <a:off x="5601404" y="3445011"/>
              <a:ext cx="33860" cy="185916"/>
            </a:xfrm>
            <a:custGeom>
              <a:avLst/>
              <a:gdLst/>
              <a:ahLst/>
              <a:cxnLst/>
              <a:rect l="l" t="t" r="r" b="b"/>
              <a:pathLst>
                <a:path w="2203" h="12096" extrusionOk="0">
                  <a:moveTo>
                    <a:pt x="1872" y="1"/>
                  </a:moveTo>
                  <a:cubicBezTo>
                    <a:pt x="1791" y="1"/>
                    <a:pt x="1699" y="28"/>
                    <a:pt x="1602" y="87"/>
                  </a:cubicBezTo>
                  <a:lnTo>
                    <a:pt x="601" y="654"/>
                  </a:lnTo>
                  <a:cubicBezTo>
                    <a:pt x="267" y="887"/>
                    <a:pt x="34" y="1254"/>
                    <a:pt x="0" y="1688"/>
                  </a:cubicBezTo>
                  <a:lnTo>
                    <a:pt x="0" y="12095"/>
                  </a:lnTo>
                  <a:lnTo>
                    <a:pt x="2202" y="10828"/>
                  </a:lnTo>
                  <a:lnTo>
                    <a:pt x="2202" y="420"/>
                  </a:lnTo>
                  <a:cubicBezTo>
                    <a:pt x="2202" y="160"/>
                    <a:pt x="2068" y="1"/>
                    <a:pt x="1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g1846b4bf37c_3_21888"/>
            <p:cNvSpPr/>
            <p:nvPr/>
          </p:nvSpPr>
          <p:spPr>
            <a:xfrm>
              <a:off x="5726500" y="3511901"/>
              <a:ext cx="33338" cy="46725"/>
            </a:xfrm>
            <a:custGeom>
              <a:avLst/>
              <a:gdLst/>
              <a:ahLst/>
              <a:cxnLst/>
              <a:rect l="l" t="t" r="r" b="b"/>
              <a:pathLst>
                <a:path w="2169" h="3040" extrusionOk="0">
                  <a:moveTo>
                    <a:pt x="1843" y="1"/>
                  </a:moveTo>
                  <a:cubicBezTo>
                    <a:pt x="1769" y="1"/>
                    <a:pt x="1686" y="24"/>
                    <a:pt x="1602" y="71"/>
                  </a:cubicBezTo>
                  <a:lnTo>
                    <a:pt x="568" y="671"/>
                  </a:lnTo>
                  <a:cubicBezTo>
                    <a:pt x="234" y="905"/>
                    <a:pt x="1" y="1272"/>
                    <a:pt x="1" y="1672"/>
                  </a:cubicBezTo>
                  <a:lnTo>
                    <a:pt x="1" y="3040"/>
                  </a:lnTo>
                  <a:lnTo>
                    <a:pt x="2169" y="1772"/>
                  </a:lnTo>
                  <a:lnTo>
                    <a:pt x="2169" y="438"/>
                  </a:lnTo>
                  <a:cubicBezTo>
                    <a:pt x="2169" y="151"/>
                    <a:pt x="2031" y="1"/>
                    <a:pt x="184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g1846b4bf37c_3_21888"/>
            <p:cNvSpPr/>
            <p:nvPr/>
          </p:nvSpPr>
          <p:spPr>
            <a:xfrm>
              <a:off x="5774700" y="3317870"/>
              <a:ext cx="33338" cy="212567"/>
            </a:xfrm>
            <a:custGeom>
              <a:avLst/>
              <a:gdLst/>
              <a:ahLst/>
              <a:cxnLst/>
              <a:rect l="l" t="t" r="r" b="b"/>
              <a:pathLst>
                <a:path w="2169" h="13830" extrusionOk="0">
                  <a:moveTo>
                    <a:pt x="1865" y="0"/>
                  </a:moveTo>
                  <a:cubicBezTo>
                    <a:pt x="1788" y="0"/>
                    <a:pt x="1699" y="27"/>
                    <a:pt x="1601" y="86"/>
                  </a:cubicBezTo>
                  <a:lnTo>
                    <a:pt x="601" y="653"/>
                  </a:lnTo>
                  <a:cubicBezTo>
                    <a:pt x="234" y="886"/>
                    <a:pt x="34" y="1253"/>
                    <a:pt x="0" y="1687"/>
                  </a:cubicBezTo>
                  <a:lnTo>
                    <a:pt x="0" y="13829"/>
                  </a:lnTo>
                  <a:lnTo>
                    <a:pt x="2168" y="12595"/>
                  </a:lnTo>
                  <a:lnTo>
                    <a:pt x="2168" y="419"/>
                  </a:lnTo>
                  <a:cubicBezTo>
                    <a:pt x="2168" y="160"/>
                    <a:pt x="2051" y="0"/>
                    <a:pt x="186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g1846b4bf37c_3_21888"/>
            <p:cNvSpPr/>
            <p:nvPr/>
          </p:nvSpPr>
          <p:spPr>
            <a:xfrm>
              <a:off x="5822885" y="3336222"/>
              <a:ext cx="33860" cy="166519"/>
            </a:xfrm>
            <a:custGeom>
              <a:avLst/>
              <a:gdLst/>
              <a:ahLst/>
              <a:cxnLst/>
              <a:rect l="l" t="t" r="r" b="b"/>
              <a:pathLst>
                <a:path w="2203" h="10834" extrusionOk="0">
                  <a:moveTo>
                    <a:pt x="1887" y="1"/>
                  </a:moveTo>
                  <a:cubicBezTo>
                    <a:pt x="1802" y="1"/>
                    <a:pt x="1705" y="31"/>
                    <a:pt x="1602" y="93"/>
                  </a:cubicBezTo>
                  <a:lnTo>
                    <a:pt x="601" y="660"/>
                  </a:lnTo>
                  <a:cubicBezTo>
                    <a:pt x="268" y="893"/>
                    <a:pt x="34" y="1260"/>
                    <a:pt x="34" y="1694"/>
                  </a:cubicBezTo>
                  <a:lnTo>
                    <a:pt x="1" y="10834"/>
                  </a:lnTo>
                  <a:lnTo>
                    <a:pt x="2202" y="9600"/>
                  </a:lnTo>
                  <a:lnTo>
                    <a:pt x="2202" y="426"/>
                  </a:lnTo>
                  <a:cubicBezTo>
                    <a:pt x="2202" y="150"/>
                    <a:pt x="2075" y="1"/>
                    <a:pt x="188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g1846b4bf37c_3_21888"/>
            <p:cNvSpPr/>
            <p:nvPr/>
          </p:nvSpPr>
          <p:spPr>
            <a:xfrm>
              <a:off x="5822885" y="3336222"/>
              <a:ext cx="33860" cy="166519"/>
            </a:xfrm>
            <a:custGeom>
              <a:avLst/>
              <a:gdLst/>
              <a:ahLst/>
              <a:cxnLst/>
              <a:rect l="l" t="t" r="r" b="b"/>
              <a:pathLst>
                <a:path w="2203" h="10834" extrusionOk="0">
                  <a:moveTo>
                    <a:pt x="1887" y="1"/>
                  </a:moveTo>
                  <a:cubicBezTo>
                    <a:pt x="1802" y="1"/>
                    <a:pt x="1705" y="31"/>
                    <a:pt x="1602" y="93"/>
                  </a:cubicBezTo>
                  <a:lnTo>
                    <a:pt x="601" y="660"/>
                  </a:lnTo>
                  <a:cubicBezTo>
                    <a:pt x="268" y="893"/>
                    <a:pt x="34" y="1260"/>
                    <a:pt x="34" y="1694"/>
                  </a:cubicBezTo>
                  <a:lnTo>
                    <a:pt x="1" y="10834"/>
                  </a:lnTo>
                  <a:lnTo>
                    <a:pt x="2202" y="9600"/>
                  </a:lnTo>
                  <a:lnTo>
                    <a:pt x="2202" y="426"/>
                  </a:lnTo>
                  <a:cubicBezTo>
                    <a:pt x="2202" y="150"/>
                    <a:pt x="2075" y="1"/>
                    <a:pt x="1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g1846b4bf37c_3_21888"/>
            <p:cNvSpPr/>
            <p:nvPr/>
          </p:nvSpPr>
          <p:spPr>
            <a:xfrm>
              <a:off x="5774700" y="3317870"/>
              <a:ext cx="33338" cy="212567"/>
            </a:xfrm>
            <a:custGeom>
              <a:avLst/>
              <a:gdLst/>
              <a:ahLst/>
              <a:cxnLst/>
              <a:rect l="l" t="t" r="r" b="b"/>
              <a:pathLst>
                <a:path w="2169" h="13830" extrusionOk="0">
                  <a:moveTo>
                    <a:pt x="1865" y="0"/>
                  </a:moveTo>
                  <a:cubicBezTo>
                    <a:pt x="1788" y="0"/>
                    <a:pt x="1699" y="27"/>
                    <a:pt x="1601" y="86"/>
                  </a:cubicBezTo>
                  <a:lnTo>
                    <a:pt x="601" y="653"/>
                  </a:lnTo>
                  <a:cubicBezTo>
                    <a:pt x="234" y="886"/>
                    <a:pt x="34" y="1253"/>
                    <a:pt x="0" y="1687"/>
                  </a:cubicBezTo>
                  <a:lnTo>
                    <a:pt x="0" y="13829"/>
                  </a:lnTo>
                  <a:lnTo>
                    <a:pt x="2168" y="12595"/>
                  </a:lnTo>
                  <a:lnTo>
                    <a:pt x="2168" y="419"/>
                  </a:lnTo>
                  <a:cubicBezTo>
                    <a:pt x="2168" y="160"/>
                    <a:pt x="2051" y="0"/>
                    <a:pt x="18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g1846b4bf37c_3_21888"/>
            <p:cNvSpPr/>
            <p:nvPr/>
          </p:nvSpPr>
          <p:spPr>
            <a:xfrm>
              <a:off x="5899274" y="3344014"/>
              <a:ext cx="33860" cy="115152"/>
            </a:xfrm>
            <a:custGeom>
              <a:avLst/>
              <a:gdLst/>
              <a:ahLst/>
              <a:cxnLst/>
              <a:rect l="l" t="t" r="r" b="b"/>
              <a:pathLst>
                <a:path w="2203" h="7492" extrusionOk="0">
                  <a:moveTo>
                    <a:pt x="1872" y="1"/>
                  </a:moveTo>
                  <a:cubicBezTo>
                    <a:pt x="1791" y="1"/>
                    <a:pt x="1700" y="28"/>
                    <a:pt x="1602" y="86"/>
                  </a:cubicBezTo>
                  <a:lnTo>
                    <a:pt x="601" y="687"/>
                  </a:lnTo>
                  <a:cubicBezTo>
                    <a:pt x="268" y="887"/>
                    <a:pt x="34" y="1254"/>
                    <a:pt x="1" y="1654"/>
                  </a:cubicBezTo>
                  <a:lnTo>
                    <a:pt x="1" y="7491"/>
                  </a:lnTo>
                  <a:lnTo>
                    <a:pt x="2203" y="6224"/>
                  </a:lnTo>
                  <a:lnTo>
                    <a:pt x="2203" y="420"/>
                  </a:lnTo>
                  <a:cubicBezTo>
                    <a:pt x="2203" y="160"/>
                    <a:pt x="2069"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g1846b4bf37c_3_21888"/>
            <p:cNvSpPr/>
            <p:nvPr/>
          </p:nvSpPr>
          <p:spPr>
            <a:xfrm>
              <a:off x="5947982" y="3184566"/>
              <a:ext cx="33353" cy="245889"/>
            </a:xfrm>
            <a:custGeom>
              <a:avLst/>
              <a:gdLst/>
              <a:ahLst/>
              <a:cxnLst/>
              <a:rect l="l" t="t" r="r" b="b"/>
              <a:pathLst>
                <a:path w="2170" h="15998" extrusionOk="0">
                  <a:moveTo>
                    <a:pt x="1851" y="0"/>
                  </a:moveTo>
                  <a:cubicBezTo>
                    <a:pt x="1775" y="0"/>
                    <a:pt x="1690" y="28"/>
                    <a:pt x="1602" y="86"/>
                  </a:cubicBezTo>
                  <a:lnTo>
                    <a:pt x="568" y="653"/>
                  </a:lnTo>
                  <a:cubicBezTo>
                    <a:pt x="234" y="887"/>
                    <a:pt x="1" y="1254"/>
                    <a:pt x="1" y="1687"/>
                  </a:cubicBezTo>
                  <a:lnTo>
                    <a:pt x="1" y="15997"/>
                  </a:lnTo>
                  <a:lnTo>
                    <a:pt x="2169" y="14763"/>
                  </a:lnTo>
                  <a:lnTo>
                    <a:pt x="2169" y="420"/>
                  </a:lnTo>
                  <a:cubicBezTo>
                    <a:pt x="2169" y="160"/>
                    <a:pt x="2035" y="0"/>
                    <a:pt x="1851"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g1846b4bf37c_3_21888"/>
            <p:cNvSpPr/>
            <p:nvPr/>
          </p:nvSpPr>
          <p:spPr>
            <a:xfrm>
              <a:off x="5996182" y="3271207"/>
              <a:ext cx="33860" cy="131567"/>
            </a:xfrm>
            <a:custGeom>
              <a:avLst/>
              <a:gdLst/>
              <a:ahLst/>
              <a:cxnLst/>
              <a:rect l="l" t="t" r="r" b="b"/>
              <a:pathLst>
                <a:path w="2203" h="8560" extrusionOk="0">
                  <a:moveTo>
                    <a:pt x="1872" y="1"/>
                  </a:moveTo>
                  <a:cubicBezTo>
                    <a:pt x="1791" y="1"/>
                    <a:pt x="1699" y="28"/>
                    <a:pt x="1602" y="86"/>
                  </a:cubicBezTo>
                  <a:lnTo>
                    <a:pt x="601" y="687"/>
                  </a:lnTo>
                  <a:cubicBezTo>
                    <a:pt x="234" y="887"/>
                    <a:pt x="34" y="1254"/>
                    <a:pt x="0" y="1688"/>
                  </a:cubicBezTo>
                  <a:lnTo>
                    <a:pt x="0" y="8559"/>
                  </a:lnTo>
                  <a:lnTo>
                    <a:pt x="2202" y="7292"/>
                  </a:lnTo>
                  <a:lnTo>
                    <a:pt x="2202" y="420"/>
                  </a:lnTo>
                  <a:cubicBezTo>
                    <a:pt x="2202" y="160"/>
                    <a:pt x="2068" y="1"/>
                    <a:pt x="1872"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g1846b4bf37c_3_21888"/>
            <p:cNvSpPr/>
            <p:nvPr/>
          </p:nvSpPr>
          <p:spPr>
            <a:xfrm>
              <a:off x="5996182" y="3271207"/>
              <a:ext cx="33860" cy="131567"/>
            </a:xfrm>
            <a:custGeom>
              <a:avLst/>
              <a:gdLst/>
              <a:ahLst/>
              <a:cxnLst/>
              <a:rect l="l" t="t" r="r" b="b"/>
              <a:pathLst>
                <a:path w="2203" h="8560" extrusionOk="0">
                  <a:moveTo>
                    <a:pt x="1872" y="1"/>
                  </a:moveTo>
                  <a:cubicBezTo>
                    <a:pt x="1791" y="1"/>
                    <a:pt x="1699" y="28"/>
                    <a:pt x="1602" y="86"/>
                  </a:cubicBezTo>
                  <a:lnTo>
                    <a:pt x="601" y="687"/>
                  </a:lnTo>
                  <a:cubicBezTo>
                    <a:pt x="234" y="887"/>
                    <a:pt x="34" y="1254"/>
                    <a:pt x="0" y="1688"/>
                  </a:cubicBezTo>
                  <a:lnTo>
                    <a:pt x="0" y="8559"/>
                  </a:lnTo>
                  <a:lnTo>
                    <a:pt x="2202" y="7292"/>
                  </a:lnTo>
                  <a:lnTo>
                    <a:pt x="2202" y="420"/>
                  </a:lnTo>
                  <a:cubicBezTo>
                    <a:pt x="2202" y="160"/>
                    <a:pt x="2068" y="1"/>
                    <a:pt x="18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g1846b4bf37c_3_21888"/>
            <p:cNvSpPr/>
            <p:nvPr/>
          </p:nvSpPr>
          <p:spPr>
            <a:xfrm>
              <a:off x="5947982" y="3184566"/>
              <a:ext cx="33353" cy="245889"/>
            </a:xfrm>
            <a:custGeom>
              <a:avLst/>
              <a:gdLst/>
              <a:ahLst/>
              <a:cxnLst/>
              <a:rect l="l" t="t" r="r" b="b"/>
              <a:pathLst>
                <a:path w="2170" h="15998" extrusionOk="0">
                  <a:moveTo>
                    <a:pt x="1851" y="0"/>
                  </a:moveTo>
                  <a:cubicBezTo>
                    <a:pt x="1775" y="0"/>
                    <a:pt x="1690" y="28"/>
                    <a:pt x="1602" y="86"/>
                  </a:cubicBezTo>
                  <a:lnTo>
                    <a:pt x="568" y="653"/>
                  </a:lnTo>
                  <a:cubicBezTo>
                    <a:pt x="234" y="887"/>
                    <a:pt x="1" y="1254"/>
                    <a:pt x="1" y="1687"/>
                  </a:cubicBezTo>
                  <a:lnTo>
                    <a:pt x="1" y="15997"/>
                  </a:lnTo>
                  <a:lnTo>
                    <a:pt x="2169" y="14763"/>
                  </a:lnTo>
                  <a:lnTo>
                    <a:pt x="2169" y="420"/>
                  </a:lnTo>
                  <a:cubicBezTo>
                    <a:pt x="2169" y="160"/>
                    <a:pt x="2035" y="0"/>
                    <a:pt x="18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g1846b4bf37c_3_21888"/>
            <p:cNvSpPr/>
            <p:nvPr/>
          </p:nvSpPr>
          <p:spPr>
            <a:xfrm>
              <a:off x="5265077" y="3776142"/>
              <a:ext cx="67167" cy="46771"/>
            </a:xfrm>
            <a:custGeom>
              <a:avLst/>
              <a:gdLst/>
              <a:ahLst/>
              <a:cxnLst/>
              <a:rect l="l" t="t" r="r" b="b"/>
              <a:pathLst>
                <a:path w="4370" h="3043" extrusionOk="0">
                  <a:moveTo>
                    <a:pt x="4100" y="0"/>
                  </a:moveTo>
                  <a:cubicBezTo>
                    <a:pt x="4005" y="0"/>
                    <a:pt x="3892" y="30"/>
                    <a:pt x="3770" y="91"/>
                  </a:cubicBezTo>
                  <a:lnTo>
                    <a:pt x="567" y="1959"/>
                  </a:lnTo>
                  <a:cubicBezTo>
                    <a:pt x="267" y="2126"/>
                    <a:pt x="34" y="2426"/>
                    <a:pt x="0" y="2793"/>
                  </a:cubicBezTo>
                  <a:cubicBezTo>
                    <a:pt x="0" y="2955"/>
                    <a:pt x="98" y="3043"/>
                    <a:pt x="242" y="3043"/>
                  </a:cubicBezTo>
                  <a:cubicBezTo>
                    <a:pt x="336" y="3043"/>
                    <a:pt x="449" y="3006"/>
                    <a:pt x="567" y="2927"/>
                  </a:cubicBezTo>
                  <a:lnTo>
                    <a:pt x="3770" y="1092"/>
                  </a:lnTo>
                  <a:cubicBezTo>
                    <a:pt x="4103" y="925"/>
                    <a:pt x="4303" y="592"/>
                    <a:pt x="4370" y="258"/>
                  </a:cubicBezTo>
                  <a:cubicBezTo>
                    <a:pt x="4370" y="89"/>
                    <a:pt x="4263" y="0"/>
                    <a:pt x="4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g1846b4bf37c_3_21888"/>
            <p:cNvSpPr/>
            <p:nvPr/>
          </p:nvSpPr>
          <p:spPr>
            <a:xfrm>
              <a:off x="5265077" y="3628605"/>
              <a:ext cx="67167" cy="46786"/>
            </a:xfrm>
            <a:custGeom>
              <a:avLst/>
              <a:gdLst/>
              <a:ahLst/>
              <a:cxnLst/>
              <a:rect l="l" t="t" r="r" b="b"/>
              <a:pathLst>
                <a:path w="4370" h="3044" extrusionOk="0">
                  <a:moveTo>
                    <a:pt x="4121" y="0"/>
                  </a:moveTo>
                  <a:cubicBezTo>
                    <a:pt x="4022" y="0"/>
                    <a:pt x="3901" y="38"/>
                    <a:pt x="3770" y="117"/>
                  </a:cubicBezTo>
                  <a:lnTo>
                    <a:pt x="567" y="1951"/>
                  </a:lnTo>
                  <a:cubicBezTo>
                    <a:pt x="267" y="2118"/>
                    <a:pt x="34" y="2452"/>
                    <a:pt x="0" y="2785"/>
                  </a:cubicBezTo>
                  <a:cubicBezTo>
                    <a:pt x="0" y="2954"/>
                    <a:pt x="107" y="3043"/>
                    <a:pt x="262" y="3043"/>
                  </a:cubicBezTo>
                  <a:cubicBezTo>
                    <a:pt x="352" y="3043"/>
                    <a:pt x="457" y="3013"/>
                    <a:pt x="567" y="2952"/>
                  </a:cubicBezTo>
                  <a:lnTo>
                    <a:pt x="3770" y="1084"/>
                  </a:lnTo>
                  <a:cubicBezTo>
                    <a:pt x="4103" y="917"/>
                    <a:pt x="4303" y="617"/>
                    <a:pt x="4370" y="250"/>
                  </a:cubicBezTo>
                  <a:cubicBezTo>
                    <a:pt x="4370" y="89"/>
                    <a:pt x="4272" y="0"/>
                    <a:pt x="412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g1846b4bf37c_3_21888"/>
            <p:cNvSpPr/>
            <p:nvPr/>
          </p:nvSpPr>
          <p:spPr>
            <a:xfrm>
              <a:off x="5265077" y="3481853"/>
              <a:ext cx="67167" cy="46740"/>
            </a:xfrm>
            <a:custGeom>
              <a:avLst/>
              <a:gdLst/>
              <a:ahLst/>
              <a:cxnLst/>
              <a:rect l="l" t="t" r="r" b="b"/>
              <a:pathLst>
                <a:path w="4370" h="3041" extrusionOk="0">
                  <a:moveTo>
                    <a:pt x="4100" y="0"/>
                  </a:moveTo>
                  <a:cubicBezTo>
                    <a:pt x="4005" y="0"/>
                    <a:pt x="3892" y="30"/>
                    <a:pt x="3770" y="91"/>
                  </a:cubicBezTo>
                  <a:lnTo>
                    <a:pt x="567" y="1926"/>
                  </a:lnTo>
                  <a:cubicBezTo>
                    <a:pt x="267" y="2126"/>
                    <a:pt x="34" y="2426"/>
                    <a:pt x="0" y="2760"/>
                  </a:cubicBezTo>
                  <a:cubicBezTo>
                    <a:pt x="0" y="2945"/>
                    <a:pt x="101" y="3041"/>
                    <a:pt x="249" y="3041"/>
                  </a:cubicBezTo>
                  <a:cubicBezTo>
                    <a:pt x="341" y="3041"/>
                    <a:pt x="452" y="3003"/>
                    <a:pt x="567" y="2927"/>
                  </a:cubicBezTo>
                  <a:lnTo>
                    <a:pt x="3770" y="1092"/>
                  </a:lnTo>
                  <a:cubicBezTo>
                    <a:pt x="4103" y="892"/>
                    <a:pt x="4303" y="592"/>
                    <a:pt x="4370" y="258"/>
                  </a:cubicBezTo>
                  <a:cubicBezTo>
                    <a:pt x="4370" y="89"/>
                    <a:pt x="4263" y="0"/>
                    <a:pt x="41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g1846b4bf37c_3_21888"/>
            <p:cNvSpPr/>
            <p:nvPr/>
          </p:nvSpPr>
          <p:spPr>
            <a:xfrm>
              <a:off x="5410170" y="3742420"/>
              <a:ext cx="122038" cy="78448"/>
            </a:xfrm>
            <a:custGeom>
              <a:avLst/>
              <a:gdLst/>
              <a:ahLst/>
              <a:cxnLst/>
              <a:rect l="l" t="t" r="r" b="b"/>
              <a:pathLst>
                <a:path w="7940" h="5104" extrusionOk="0">
                  <a:moveTo>
                    <a:pt x="7698" y="1"/>
                  </a:moveTo>
                  <a:cubicBezTo>
                    <a:pt x="7604" y="1"/>
                    <a:pt x="7491" y="38"/>
                    <a:pt x="7372" y="117"/>
                  </a:cubicBezTo>
                  <a:lnTo>
                    <a:pt x="567" y="4020"/>
                  </a:lnTo>
                  <a:cubicBezTo>
                    <a:pt x="267" y="4187"/>
                    <a:pt x="67" y="4487"/>
                    <a:pt x="0" y="4854"/>
                  </a:cubicBezTo>
                  <a:cubicBezTo>
                    <a:pt x="0" y="5015"/>
                    <a:pt x="98" y="5104"/>
                    <a:pt x="242" y="5104"/>
                  </a:cubicBezTo>
                  <a:cubicBezTo>
                    <a:pt x="336" y="5104"/>
                    <a:pt x="449" y="5066"/>
                    <a:pt x="567" y="4987"/>
                  </a:cubicBezTo>
                  <a:lnTo>
                    <a:pt x="7372" y="1084"/>
                  </a:lnTo>
                  <a:cubicBezTo>
                    <a:pt x="7672" y="918"/>
                    <a:pt x="7873" y="617"/>
                    <a:pt x="7939" y="250"/>
                  </a:cubicBezTo>
                  <a:cubicBezTo>
                    <a:pt x="7939" y="89"/>
                    <a:pt x="7841" y="1"/>
                    <a:pt x="76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g1846b4bf37c_3_21888"/>
            <p:cNvSpPr/>
            <p:nvPr/>
          </p:nvSpPr>
          <p:spPr>
            <a:xfrm>
              <a:off x="5357866" y="3818886"/>
              <a:ext cx="26175" cy="40592"/>
            </a:xfrm>
            <a:custGeom>
              <a:avLst/>
              <a:gdLst/>
              <a:ahLst/>
              <a:cxnLst/>
              <a:rect l="l" t="t" r="r" b="b"/>
              <a:pathLst>
                <a:path w="1703" h="2641" extrusionOk="0">
                  <a:moveTo>
                    <a:pt x="1503" y="1"/>
                  </a:moveTo>
                  <a:cubicBezTo>
                    <a:pt x="1452" y="1"/>
                    <a:pt x="1395" y="16"/>
                    <a:pt x="1335" y="46"/>
                  </a:cubicBezTo>
                  <a:lnTo>
                    <a:pt x="368" y="646"/>
                  </a:lnTo>
                  <a:cubicBezTo>
                    <a:pt x="168" y="779"/>
                    <a:pt x="34" y="1013"/>
                    <a:pt x="1" y="1246"/>
                  </a:cubicBezTo>
                  <a:lnTo>
                    <a:pt x="1" y="2381"/>
                  </a:lnTo>
                  <a:cubicBezTo>
                    <a:pt x="1" y="2543"/>
                    <a:pt x="81" y="2640"/>
                    <a:pt x="197" y="2640"/>
                  </a:cubicBezTo>
                  <a:cubicBezTo>
                    <a:pt x="248" y="2640"/>
                    <a:pt x="307" y="2621"/>
                    <a:pt x="368" y="2581"/>
                  </a:cubicBezTo>
                  <a:lnTo>
                    <a:pt x="1335" y="2014"/>
                  </a:lnTo>
                  <a:cubicBezTo>
                    <a:pt x="1569" y="1880"/>
                    <a:pt x="1702" y="1647"/>
                    <a:pt x="1702" y="1380"/>
                  </a:cubicBezTo>
                  <a:lnTo>
                    <a:pt x="1702" y="246"/>
                  </a:lnTo>
                  <a:cubicBezTo>
                    <a:pt x="1702" y="82"/>
                    <a:pt x="1620" y="1"/>
                    <a:pt x="1503"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g1846b4bf37c_3_21888"/>
            <p:cNvSpPr/>
            <p:nvPr/>
          </p:nvSpPr>
          <p:spPr>
            <a:xfrm>
              <a:off x="5670108" y="3592593"/>
              <a:ext cx="122038" cy="78402"/>
            </a:xfrm>
            <a:custGeom>
              <a:avLst/>
              <a:gdLst/>
              <a:ahLst/>
              <a:cxnLst/>
              <a:rect l="l" t="t" r="r" b="b"/>
              <a:pathLst>
                <a:path w="7940" h="5101" extrusionOk="0">
                  <a:moveTo>
                    <a:pt x="7692" y="0"/>
                  </a:moveTo>
                  <a:cubicBezTo>
                    <a:pt x="7603" y="0"/>
                    <a:pt x="7495" y="30"/>
                    <a:pt x="7372" y="91"/>
                  </a:cubicBezTo>
                  <a:lnTo>
                    <a:pt x="567" y="3994"/>
                  </a:lnTo>
                  <a:cubicBezTo>
                    <a:pt x="267" y="4194"/>
                    <a:pt x="67" y="4495"/>
                    <a:pt x="0" y="4828"/>
                  </a:cubicBezTo>
                  <a:cubicBezTo>
                    <a:pt x="0" y="4998"/>
                    <a:pt x="109" y="5101"/>
                    <a:pt x="274" y="5101"/>
                  </a:cubicBezTo>
                  <a:cubicBezTo>
                    <a:pt x="368" y="5101"/>
                    <a:pt x="480" y="5067"/>
                    <a:pt x="601" y="4995"/>
                  </a:cubicBezTo>
                  <a:lnTo>
                    <a:pt x="7372" y="1092"/>
                  </a:lnTo>
                  <a:cubicBezTo>
                    <a:pt x="7672" y="925"/>
                    <a:pt x="7906" y="592"/>
                    <a:pt x="7939" y="258"/>
                  </a:cubicBezTo>
                  <a:cubicBezTo>
                    <a:pt x="7939" y="89"/>
                    <a:pt x="7846" y="0"/>
                    <a:pt x="76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g1846b4bf37c_3_21888"/>
            <p:cNvSpPr/>
            <p:nvPr/>
          </p:nvSpPr>
          <p:spPr>
            <a:xfrm>
              <a:off x="5617803" y="3668767"/>
              <a:ext cx="26175" cy="40269"/>
            </a:xfrm>
            <a:custGeom>
              <a:avLst/>
              <a:gdLst/>
              <a:ahLst/>
              <a:cxnLst/>
              <a:rect l="l" t="t" r="r" b="b"/>
              <a:pathLst>
                <a:path w="1703" h="2620" extrusionOk="0">
                  <a:moveTo>
                    <a:pt x="1483" y="0"/>
                  </a:moveTo>
                  <a:cubicBezTo>
                    <a:pt x="1438" y="0"/>
                    <a:pt x="1387" y="13"/>
                    <a:pt x="1335" y="39"/>
                  </a:cubicBezTo>
                  <a:lnTo>
                    <a:pt x="368" y="606"/>
                  </a:lnTo>
                  <a:cubicBezTo>
                    <a:pt x="168" y="739"/>
                    <a:pt x="34" y="973"/>
                    <a:pt x="1" y="1240"/>
                  </a:cubicBezTo>
                  <a:lnTo>
                    <a:pt x="1" y="2374"/>
                  </a:lnTo>
                  <a:cubicBezTo>
                    <a:pt x="1" y="2537"/>
                    <a:pt x="83" y="2619"/>
                    <a:pt x="200" y="2619"/>
                  </a:cubicBezTo>
                  <a:cubicBezTo>
                    <a:pt x="251" y="2619"/>
                    <a:pt x="308" y="2604"/>
                    <a:pt x="368" y="2574"/>
                  </a:cubicBezTo>
                  <a:lnTo>
                    <a:pt x="1335" y="2007"/>
                  </a:lnTo>
                  <a:cubicBezTo>
                    <a:pt x="1569" y="1874"/>
                    <a:pt x="1702" y="1640"/>
                    <a:pt x="1702" y="1373"/>
                  </a:cubicBezTo>
                  <a:lnTo>
                    <a:pt x="1702" y="272"/>
                  </a:lnTo>
                  <a:cubicBezTo>
                    <a:pt x="1702" y="100"/>
                    <a:pt x="1611" y="0"/>
                    <a:pt x="1483"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g1846b4bf37c_3_21888"/>
            <p:cNvSpPr/>
            <p:nvPr/>
          </p:nvSpPr>
          <p:spPr>
            <a:xfrm>
              <a:off x="5617803" y="3668767"/>
              <a:ext cx="26175" cy="40269"/>
            </a:xfrm>
            <a:custGeom>
              <a:avLst/>
              <a:gdLst/>
              <a:ahLst/>
              <a:cxnLst/>
              <a:rect l="l" t="t" r="r" b="b"/>
              <a:pathLst>
                <a:path w="1703" h="2620" extrusionOk="0">
                  <a:moveTo>
                    <a:pt x="1483" y="0"/>
                  </a:moveTo>
                  <a:cubicBezTo>
                    <a:pt x="1438" y="0"/>
                    <a:pt x="1387" y="13"/>
                    <a:pt x="1335" y="39"/>
                  </a:cubicBezTo>
                  <a:lnTo>
                    <a:pt x="368" y="606"/>
                  </a:lnTo>
                  <a:cubicBezTo>
                    <a:pt x="168" y="739"/>
                    <a:pt x="34" y="973"/>
                    <a:pt x="1" y="1240"/>
                  </a:cubicBezTo>
                  <a:lnTo>
                    <a:pt x="1" y="2374"/>
                  </a:lnTo>
                  <a:cubicBezTo>
                    <a:pt x="1" y="2537"/>
                    <a:pt x="83" y="2619"/>
                    <a:pt x="200" y="2619"/>
                  </a:cubicBezTo>
                  <a:cubicBezTo>
                    <a:pt x="251" y="2619"/>
                    <a:pt x="308" y="2604"/>
                    <a:pt x="368" y="2574"/>
                  </a:cubicBezTo>
                  <a:lnTo>
                    <a:pt x="1335" y="2007"/>
                  </a:lnTo>
                  <a:cubicBezTo>
                    <a:pt x="1569" y="1874"/>
                    <a:pt x="1702" y="1640"/>
                    <a:pt x="1702" y="1373"/>
                  </a:cubicBezTo>
                  <a:lnTo>
                    <a:pt x="1702" y="272"/>
                  </a:lnTo>
                  <a:cubicBezTo>
                    <a:pt x="1702" y="100"/>
                    <a:pt x="1611" y="0"/>
                    <a:pt x="1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g1846b4bf37c_3_21888"/>
            <p:cNvSpPr/>
            <p:nvPr/>
          </p:nvSpPr>
          <p:spPr>
            <a:xfrm>
              <a:off x="5930045" y="3442490"/>
              <a:ext cx="122038" cy="78448"/>
            </a:xfrm>
            <a:custGeom>
              <a:avLst/>
              <a:gdLst/>
              <a:ahLst/>
              <a:cxnLst/>
              <a:rect l="l" t="t" r="r" b="b"/>
              <a:pathLst>
                <a:path w="7940" h="5104" extrusionOk="0">
                  <a:moveTo>
                    <a:pt x="7698" y="1"/>
                  </a:moveTo>
                  <a:cubicBezTo>
                    <a:pt x="7604" y="1"/>
                    <a:pt x="7491" y="38"/>
                    <a:pt x="7372" y="117"/>
                  </a:cubicBezTo>
                  <a:lnTo>
                    <a:pt x="567" y="4020"/>
                  </a:lnTo>
                  <a:cubicBezTo>
                    <a:pt x="267" y="4187"/>
                    <a:pt x="34" y="4487"/>
                    <a:pt x="0" y="4854"/>
                  </a:cubicBezTo>
                  <a:cubicBezTo>
                    <a:pt x="0" y="5015"/>
                    <a:pt x="98" y="5104"/>
                    <a:pt x="242" y="5104"/>
                  </a:cubicBezTo>
                  <a:cubicBezTo>
                    <a:pt x="336" y="5104"/>
                    <a:pt x="449" y="5066"/>
                    <a:pt x="567" y="4987"/>
                  </a:cubicBezTo>
                  <a:lnTo>
                    <a:pt x="7372" y="1084"/>
                  </a:lnTo>
                  <a:cubicBezTo>
                    <a:pt x="7673" y="918"/>
                    <a:pt x="7873" y="617"/>
                    <a:pt x="7939" y="251"/>
                  </a:cubicBezTo>
                  <a:cubicBezTo>
                    <a:pt x="7939" y="89"/>
                    <a:pt x="7842" y="1"/>
                    <a:pt x="769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g1846b4bf37c_3_21888"/>
            <p:cNvSpPr/>
            <p:nvPr/>
          </p:nvSpPr>
          <p:spPr>
            <a:xfrm>
              <a:off x="5877741" y="3519048"/>
              <a:ext cx="26175" cy="40177"/>
            </a:xfrm>
            <a:custGeom>
              <a:avLst/>
              <a:gdLst/>
              <a:ahLst/>
              <a:cxnLst/>
              <a:rect l="l" t="t" r="r" b="b"/>
              <a:pathLst>
                <a:path w="1703" h="2614" extrusionOk="0">
                  <a:moveTo>
                    <a:pt x="1486" y="0"/>
                  </a:moveTo>
                  <a:cubicBezTo>
                    <a:pt x="1440" y="0"/>
                    <a:pt x="1389" y="13"/>
                    <a:pt x="1335" y="40"/>
                  </a:cubicBezTo>
                  <a:lnTo>
                    <a:pt x="368" y="607"/>
                  </a:lnTo>
                  <a:cubicBezTo>
                    <a:pt x="168" y="740"/>
                    <a:pt x="34" y="974"/>
                    <a:pt x="1" y="1240"/>
                  </a:cubicBezTo>
                  <a:lnTo>
                    <a:pt x="1" y="2341"/>
                  </a:lnTo>
                  <a:cubicBezTo>
                    <a:pt x="1" y="2514"/>
                    <a:pt x="92" y="2613"/>
                    <a:pt x="220" y="2613"/>
                  </a:cubicBezTo>
                  <a:cubicBezTo>
                    <a:pt x="266" y="2613"/>
                    <a:pt x="316" y="2601"/>
                    <a:pt x="368" y="2575"/>
                  </a:cubicBezTo>
                  <a:lnTo>
                    <a:pt x="1335" y="2008"/>
                  </a:lnTo>
                  <a:cubicBezTo>
                    <a:pt x="1569" y="1874"/>
                    <a:pt x="1702" y="1641"/>
                    <a:pt x="1702" y="1374"/>
                  </a:cubicBezTo>
                  <a:lnTo>
                    <a:pt x="1702" y="240"/>
                  </a:lnTo>
                  <a:cubicBezTo>
                    <a:pt x="1702" y="93"/>
                    <a:pt x="1613" y="0"/>
                    <a:pt x="1486"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g1846b4bf37c_3_21888"/>
            <p:cNvSpPr/>
            <p:nvPr/>
          </p:nvSpPr>
          <p:spPr>
            <a:xfrm>
              <a:off x="5877741" y="3519048"/>
              <a:ext cx="26175" cy="40177"/>
            </a:xfrm>
            <a:custGeom>
              <a:avLst/>
              <a:gdLst/>
              <a:ahLst/>
              <a:cxnLst/>
              <a:rect l="l" t="t" r="r" b="b"/>
              <a:pathLst>
                <a:path w="1703" h="2614" extrusionOk="0">
                  <a:moveTo>
                    <a:pt x="1486" y="0"/>
                  </a:moveTo>
                  <a:cubicBezTo>
                    <a:pt x="1440" y="0"/>
                    <a:pt x="1389" y="13"/>
                    <a:pt x="1335" y="40"/>
                  </a:cubicBezTo>
                  <a:lnTo>
                    <a:pt x="368" y="607"/>
                  </a:lnTo>
                  <a:cubicBezTo>
                    <a:pt x="168" y="740"/>
                    <a:pt x="34" y="974"/>
                    <a:pt x="1" y="1240"/>
                  </a:cubicBezTo>
                  <a:lnTo>
                    <a:pt x="1" y="2341"/>
                  </a:lnTo>
                  <a:cubicBezTo>
                    <a:pt x="1" y="2514"/>
                    <a:pt x="92" y="2613"/>
                    <a:pt x="220" y="2613"/>
                  </a:cubicBezTo>
                  <a:cubicBezTo>
                    <a:pt x="266" y="2613"/>
                    <a:pt x="316" y="2601"/>
                    <a:pt x="368" y="2575"/>
                  </a:cubicBezTo>
                  <a:lnTo>
                    <a:pt x="1335" y="2008"/>
                  </a:lnTo>
                  <a:cubicBezTo>
                    <a:pt x="1569" y="1874"/>
                    <a:pt x="1702" y="1641"/>
                    <a:pt x="1702" y="1374"/>
                  </a:cubicBezTo>
                  <a:lnTo>
                    <a:pt x="1702" y="240"/>
                  </a:lnTo>
                  <a:cubicBezTo>
                    <a:pt x="1702" y="93"/>
                    <a:pt x="1613" y="0"/>
                    <a:pt x="148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g1846b4bf37c_3_21888"/>
            <p:cNvSpPr/>
            <p:nvPr/>
          </p:nvSpPr>
          <p:spPr>
            <a:xfrm>
              <a:off x="5184062" y="1460851"/>
              <a:ext cx="1496070" cy="1859370"/>
            </a:xfrm>
            <a:custGeom>
              <a:avLst/>
              <a:gdLst/>
              <a:ahLst/>
              <a:cxnLst/>
              <a:rect l="l" t="t" r="r" b="b"/>
              <a:pathLst>
                <a:path w="97337" h="120974" extrusionOk="0">
                  <a:moveTo>
                    <a:pt x="94287" y="1"/>
                  </a:moveTo>
                  <a:cubicBezTo>
                    <a:pt x="94004" y="1"/>
                    <a:pt x="93726" y="85"/>
                    <a:pt x="93501" y="254"/>
                  </a:cubicBezTo>
                  <a:lnTo>
                    <a:pt x="1969" y="53058"/>
                  </a:lnTo>
                  <a:cubicBezTo>
                    <a:pt x="801" y="53826"/>
                    <a:pt x="67" y="55093"/>
                    <a:pt x="1" y="56494"/>
                  </a:cubicBezTo>
                  <a:lnTo>
                    <a:pt x="1" y="59330"/>
                  </a:lnTo>
                  <a:lnTo>
                    <a:pt x="1" y="117905"/>
                  </a:lnTo>
                  <a:cubicBezTo>
                    <a:pt x="1" y="118005"/>
                    <a:pt x="1" y="118105"/>
                    <a:pt x="1" y="118205"/>
                  </a:cubicBezTo>
                  <a:cubicBezTo>
                    <a:pt x="101" y="118839"/>
                    <a:pt x="468" y="119406"/>
                    <a:pt x="1068" y="119706"/>
                  </a:cubicBezTo>
                  <a:lnTo>
                    <a:pt x="3136" y="120940"/>
                  </a:lnTo>
                  <a:lnTo>
                    <a:pt x="3236" y="120974"/>
                  </a:lnTo>
                  <a:cubicBezTo>
                    <a:pt x="2803" y="120740"/>
                    <a:pt x="2536" y="120306"/>
                    <a:pt x="2536" y="119806"/>
                  </a:cubicBezTo>
                  <a:lnTo>
                    <a:pt x="2536" y="61898"/>
                  </a:lnTo>
                  <a:lnTo>
                    <a:pt x="2536" y="57895"/>
                  </a:lnTo>
                  <a:cubicBezTo>
                    <a:pt x="2603" y="56527"/>
                    <a:pt x="3336" y="55260"/>
                    <a:pt x="4504" y="54493"/>
                  </a:cubicBezTo>
                  <a:lnTo>
                    <a:pt x="96003" y="1688"/>
                  </a:lnTo>
                  <a:cubicBezTo>
                    <a:pt x="96256" y="1519"/>
                    <a:pt x="96550" y="1431"/>
                    <a:pt x="96841" y="1431"/>
                  </a:cubicBezTo>
                  <a:cubicBezTo>
                    <a:pt x="97010" y="1431"/>
                    <a:pt x="97178" y="1460"/>
                    <a:pt x="97337" y="1521"/>
                  </a:cubicBezTo>
                  <a:cubicBezTo>
                    <a:pt x="96903" y="1288"/>
                    <a:pt x="95302" y="354"/>
                    <a:pt x="94935" y="154"/>
                  </a:cubicBezTo>
                  <a:cubicBezTo>
                    <a:pt x="94731" y="52"/>
                    <a:pt x="94507" y="1"/>
                    <a:pt x="942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g1846b4bf37c_3_21888"/>
            <p:cNvSpPr/>
            <p:nvPr/>
          </p:nvSpPr>
          <p:spPr>
            <a:xfrm>
              <a:off x="5223025" y="1482830"/>
              <a:ext cx="1467374" cy="1840081"/>
            </a:xfrm>
            <a:custGeom>
              <a:avLst/>
              <a:gdLst/>
              <a:ahLst/>
              <a:cxnLst/>
              <a:rect l="l" t="t" r="r" b="b"/>
              <a:pathLst>
                <a:path w="95470" h="119719" extrusionOk="0">
                  <a:moveTo>
                    <a:pt x="94316" y="1"/>
                  </a:moveTo>
                  <a:cubicBezTo>
                    <a:pt x="94019" y="1"/>
                    <a:pt x="93733" y="89"/>
                    <a:pt x="93501" y="258"/>
                  </a:cubicBezTo>
                  <a:lnTo>
                    <a:pt x="1969" y="53063"/>
                  </a:lnTo>
                  <a:cubicBezTo>
                    <a:pt x="801" y="53830"/>
                    <a:pt x="68" y="55097"/>
                    <a:pt x="1" y="56498"/>
                  </a:cubicBezTo>
                  <a:lnTo>
                    <a:pt x="1" y="118376"/>
                  </a:lnTo>
                  <a:cubicBezTo>
                    <a:pt x="1" y="119163"/>
                    <a:pt x="638" y="119718"/>
                    <a:pt x="1340" y="119718"/>
                  </a:cubicBezTo>
                  <a:cubicBezTo>
                    <a:pt x="1560" y="119718"/>
                    <a:pt x="1787" y="119663"/>
                    <a:pt x="2002" y="119544"/>
                  </a:cubicBezTo>
                  <a:lnTo>
                    <a:pt x="93468" y="66739"/>
                  </a:lnTo>
                  <a:cubicBezTo>
                    <a:pt x="94635" y="65972"/>
                    <a:pt x="95369" y="64704"/>
                    <a:pt x="95469" y="63303"/>
                  </a:cubicBezTo>
                  <a:lnTo>
                    <a:pt x="95469" y="1392"/>
                  </a:lnTo>
                  <a:cubicBezTo>
                    <a:pt x="95469" y="1326"/>
                    <a:pt x="95436" y="1226"/>
                    <a:pt x="95436" y="1159"/>
                  </a:cubicBezTo>
                  <a:cubicBezTo>
                    <a:pt x="95436" y="1092"/>
                    <a:pt x="95436" y="1025"/>
                    <a:pt x="95402" y="959"/>
                  </a:cubicBezTo>
                  <a:lnTo>
                    <a:pt x="95402" y="925"/>
                  </a:lnTo>
                  <a:cubicBezTo>
                    <a:pt x="95402" y="859"/>
                    <a:pt x="95369" y="825"/>
                    <a:pt x="95369" y="759"/>
                  </a:cubicBezTo>
                  <a:cubicBezTo>
                    <a:pt x="95336" y="659"/>
                    <a:pt x="95302" y="592"/>
                    <a:pt x="95236" y="492"/>
                  </a:cubicBezTo>
                  <a:cubicBezTo>
                    <a:pt x="95236" y="458"/>
                    <a:pt x="95202" y="425"/>
                    <a:pt x="95169" y="392"/>
                  </a:cubicBezTo>
                  <a:cubicBezTo>
                    <a:pt x="95169" y="358"/>
                    <a:pt x="95135" y="358"/>
                    <a:pt x="95135" y="325"/>
                  </a:cubicBezTo>
                  <a:cubicBezTo>
                    <a:pt x="95069" y="258"/>
                    <a:pt x="95035" y="225"/>
                    <a:pt x="95002" y="192"/>
                  </a:cubicBezTo>
                  <a:cubicBezTo>
                    <a:pt x="94935" y="158"/>
                    <a:pt x="94869" y="125"/>
                    <a:pt x="94835" y="91"/>
                  </a:cubicBezTo>
                  <a:cubicBezTo>
                    <a:pt x="94664" y="30"/>
                    <a:pt x="94488" y="1"/>
                    <a:pt x="94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g1846b4bf37c_3_21888"/>
            <p:cNvSpPr/>
            <p:nvPr/>
          </p:nvSpPr>
          <p:spPr>
            <a:xfrm>
              <a:off x="5193299" y="1460851"/>
              <a:ext cx="1486832" cy="860121"/>
            </a:xfrm>
            <a:custGeom>
              <a:avLst/>
              <a:gdLst/>
              <a:ahLst/>
              <a:cxnLst/>
              <a:rect l="l" t="t" r="r" b="b"/>
              <a:pathLst>
                <a:path w="96736" h="55961" extrusionOk="0">
                  <a:moveTo>
                    <a:pt x="93686" y="1"/>
                  </a:moveTo>
                  <a:cubicBezTo>
                    <a:pt x="93403" y="1"/>
                    <a:pt x="93125" y="85"/>
                    <a:pt x="92900" y="254"/>
                  </a:cubicBezTo>
                  <a:lnTo>
                    <a:pt x="1368" y="53058"/>
                  </a:lnTo>
                  <a:cubicBezTo>
                    <a:pt x="801" y="53425"/>
                    <a:pt x="334" y="53892"/>
                    <a:pt x="0" y="54493"/>
                  </a:cubicBezTo>
                  <a:lnTo>
                    <a:pt x="2502" y="55960"/>
                  </a:lnTo>
                  <a:cubicBezTo>
                    <a:pt x="2836" y="55360"/>
                    <a:pt x="3303" y="54860"/>
                    <a:pt x="3903" y="54493"/>
                  </a:cubicBezTo>
                  <a:lnTo>
                    <a:pt x="95402" y="1688"/>
                  </a:lnTo>
                  <a:cubicBezTo>
                    <a:pt x="95655" y="1519"/>
                    <a:pt x="95949" y="1431"/>
                    <a:pt x="96240" y="1431"/>
                  </a:cubicBezTo>
                  <a:cubicBezTo>
                    <a:pt x="96409" y="1431"/>
                    <a:pt x="96577" y="1460"/>
                    <a:pt x="96736" y="1521"/>
                  </a:cubicBezTo>
                  <a:cubicBezTo>
                    <a:pt x="96302" y="1288"/>
                    <a:pt x="94668" y="354"/>
                    <a:pt x="94334" y="154"/>
                  </a:cubicBezTo>
                  <a:cubicBezTo>
                    <a:pt x="94130" y="52"/>
                    <a:pt x="93906" y="1"/>
                    <a:pt x="9368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g1846b4bf37c_3_21888"/>
            <p:cNvSpPr/>
            <p:nvPr/>
          </p:nvSpPr>
          <p:spPr>
            <a:xfrm>
              <a:off x="5327618" y="2430022"/>
              <a:ext cx="1258572" cy="728184"/>
            </a:xfrm>
            <a:custGeom>
              <a:avLst/>
              <a:gdLst/>
              <a:ahLst/>
              <a:cxnLst/>
              <a:rect l="l" t="t" r="r" b="b"/>
              <a:pathLst>
                <a:path w="81885" h="47377" extrusionOk="0">
                  <a:moveTo>
                    <a:pt x="81612" y="0"/>
                  </a:moveTo>
                  <a:cubicBezTo>
                    <a:pt x="81574" y="0"/>
                    <a:pt x="81534" y="13"/>
                    <a:pt x="81492" y="43"/>
                  </a:cubicBezTo>
                  <a:lnTo>
                    <a:pt x="201" y="46976"/>
                  </a:lnTo>
                  <a:cubicBezTo>
                    <a:pt x="1" y="47077"/>
                    <a:pt x="67" y="47343"/>
                    <a:pt x="301" y="47377"/>
                  </a:cubicBezTo>
                  <a:cubicBezTo>
                    <a:pt x="334" y="47377"/>
                    <a:pt x="368" y="47343"/>
                    <a:pt x="401" y="47343"/>
                  </a:cubicBezTo>
                  <a:lnTo>
                    <a:pt x="81692" y="410"/>
                  </a:lnTo>
                  <a:cubicBezTo>
                    <a:pt x="81884" y="273"/>
                    <a:pt x="81783" y="0"/>
                    <a:pt x="8161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g1846b4bf37c_3_21888"/>
            <p:cNvSpPr/>
            <p:nvPr/>
          </p:nvSpPr>
          <p:spPr>
            <a:xfrm>
              <a:off x="5328648" y="3137180"/>
              <a:ext cx="6686" cy="36412"/>
            </a:xfrm>
            <a:custGeom>
              <a:avLst/>
              <a:gdLst/>
              <a:ahLst/>
              <a:cxnLst/>
              <a:rect l="l" t="t" r="r" b="b"/>
              <a:pathLst>
                <a:path w="435" h="2369" extrusionOk="0">
                  <a:moveTo>
                    <a:pt x="217" y="0"/>
                  </a:moveTo>
                  <a:cubicBezTo>
                    <a:pt x="109" y="0"/>
                    <a:pt x="0" y="67"/>
                    <a:pt x="0" y="200"/>
                  </a:cubicBezTo>
                  <a:lnTo>
                    <a:pt x="0" y="2168"/>
                  </a:lnTo>
                  <a:cubicBezTo>
                    <a:pt x="0" y="2268"/>
                    <a:pt x="101" y="2368"/>
                    <a:pt x="234" y="2368"/>
                  </a:cubicBezTo>
                  <a:cubicBezTo>
                    <a:pt x="334" y="2368"/>
                    <a:pt x="434" y="2268"/>
                    <a:pt x="434" y="2168"/>
                  </a:cubicBezTo>
                  <a:lnTo>
                    <a:pt x="434" y="200"/>
                  </a:lnTo>
                  <a:cubicBezTo>
                    <a:pt x="434" y="67"/>
                    <a:pt x="326" y="0"/>
                    <a:pt x="21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g1846b4bf37c_3_21888"/>
            <p:cNvSpPr/>
            <p:nvPr/>
          </p:nvSpPr>
          <p:spPr>
            <a:xfrm>
              <a:off x="5537311" y="3016172"/>
              <a:ext cx="6179" cy="36427"/>
            </a:xfrm>
            <a:custGeom>
              <a:avLst/>
              <a:gdLst/>
              <a:ahLst/>
              <a:cxnLst/>
              <a:rect l="l" t="t" r="r" b="b"/>
              <a:pathLst>
                <a:path w="402" h="2370" extrusionOk="0">
                  <a:moveTo>
                    <a:pt x="201" y="1"/>
                  </a:moveTo>
                  <a:cubicBezTo>
                    <a:pt x="68" y="1"/>
                    <a:pt x="1" y="101"/>
                    <a:pt x="1" y="201"/>
                  </a:cubicBezTo>
                  <a:lnTo>
                    <a:pt x="1" y="2169"/>
                  </a:lnTo>
                  <a:cubicBezTo>
                    <a:pt x="1" y="2269"/>
                    <a:pt x="68" y="2369"/>
                    <a:pt x="201" y="2369"/>
                  </a:cubicBezTo>
                  <a:cubicBezTo>
                    <a:pt x="301" y="2369"/>
                    <a:pt x="401" y="2269"/>
                    <a:pt x="401" y="2169"/>
                  </a:cubicBezTo>
                  <a:lnTo>
                    <a:pt x="401" y="201"/>
                  </a:lnTo>
                  <a:cubicBezTo>
                    <a:pt x="401" y="101"/>
                    <a:pt x="301" y="1"/>
                    <a:pt x="2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g1846b4bf37c_3_21888"/>
            <p:cNvSpPr/>
            <p:nvPr/>
          </p:nvSpPr>
          <p:spPr>
            <a:xfrm>
              <a:off x="5745467" y="2895687"/>
              <a:ext cx="6179" cy="36427"/>
            </a:xfrm>
            <a:custGeom>
              <a:avLst/>
              <a:gdLst/>
              <a:ahLst/>
              <a:cxnLst/>
              <a:rect l="l" t="t" r="r" b="b"/>
              <a:pathLst>
                <a:path w="402" h="2370" extrusionOk="0">
                  <a:moveTo>
                    <a:pt x="201" y="1"/>
                  </a:moveTo>
                  <a:cubicBezTo>
                    <a:pt x="101" y="1"/>
                    <a:pt x="1" y="68"/>
                    <a:pt x="1" y="201"/>
                  </a:cubicBezTo>
                  <a:lnTo>
                    <a:pt x="1" y="2136"/>
                  </a:lnTo>
                  <a:cubicBezTo>
                    <a:pt x="1" y="2269"/>
                    <a:pt x="101" y="2369"/>
                    <a:pt x="201" y="2369"/>
                  </a:cubicBezTo>
                  <a:cubicBezTo>
                    <a:pt x="301" y="2369"/>
                    <a:pt x="401" y="2269"/>
                    <a:pt x="401" y="2136"/>
                  </a:cubicBezTo>
                  <a:lnTo>
                    <a:pt x="401" y="201"/>
                  </a:lnTo>
                  <a:cubicBezTo>
                    <a:pt x="401" y="68"/>
                    <a:pt x="301" y="1"/>
                    <a:pt x="2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g1846b4bf37c_3_21888"/>
            <p:cNvSpPr/>
            <p:nvPr/>
          </p:nvSpPr>
          <p:spPr>
            <a:xfrm>
              <a:off x="5953623" y="2774310"/>
              <a:ext cx="6686" cy="36796"/>
            </a:xfrm>
            <a:custGeom>
              <a:avLst/>
              <a:gdLst/>
              <a:ahLst/>
              <a:cxnLst/>
              <a:rect l="l" t="t" r="r" b="b"/>
              <a:pathLst>
                <a:path w="435" h="2394" extrusionOk="0">
                  <a:moveTo>
                    <a:pt x="218" y="1"/>
                  </a:moveTo>
                  <a:cubicBezTo>
                    <a:pt x="109" y="1"/>
                    <a:pt x="1" y="76"/>
                    <a:pt x="1" y="226"/>
                  </a:cubicBezTo>
                  <a:lnTo>
                    <a:pt x="1" y="2194"/>
                  </a:lnTo>
                  <a:cubicBezTo>
                    <a:pt x="1" y="2294"/>
                    <a:pt x="101" y="2394"/>
                    <a:pt x="201" y="2394"/>
                  </a:cubicBezTo>
                  <a:cubicBezTo>
                    <a:pt x="334" y="2394"/>
                    <a:pt x="434" y="2294"/>
                    <a:pt x="434" y="2160"/>
                  </a:cubicBezTo>
                  <a:lnTo>
                    <a:pt x="434" y="226"/>
                  </a:lnTo>
                  <a:cubicBezTo>
                    <a:pt x="434" y="76"/>
                    <a:pt x="326" y="1"/>
                    <a:pt x="21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g1846b4bf37c_3_21888"/>
            <p:cNvSpPr/>
            <p:nvPr/>
          </p:nvSpPr>
          <p:spPr>
            <a:xfrm>
              <a:off x="6161779" y="2653702"/>
              <a:ext cx="6686" cy="36412"/>
            </a:xfrm>
            <a:custGeom>
              <a:avLst/>
              <a:gdLst/>
              <a:ahLst/>
              <a:cxnLst/>
              <a:rect l="l" t="t" r="r" b="b"/>
              <a:pathLst>
                <a:path w="435" h="2369" extrusionOk="0">
                  <a:moveTo>
                    <a:pt x="234" y="0"/>
                  </a:moveTo>
                  <a:cubicBezTo>
                    <a:pt x="101" y="0"/>
                    <a:pt x="1" y="100"/>
                    <a:pt x="1" y="200"/>
                  </a:cubicBezTo>
                  <a:lnTo>
                    <a:pt x="1" y="2168"/>
                  </a:lnTo>
                  <a:cubicBezTo>
                    <a:pt x="1" y="2269"/>
                    <a:pt x="101" y="2369"/>
                    <a:pt x="234" y="2369"/>
                  </a:cubicBezTo>
                  <a:cubicBezTo>
                    <a:pt x="334" y="2369"/>
                    <a:pt x="434" y="2269"/>
                    <a:pt x="434" y="2168"/>
                  </a:cubicBezTo>
                  <a:lnTo>
                    <a:pt x="434" y="200"/>
                  </a:lnTo>
                  <a:cubicBezTo>
                    <a:pt x="434" y="100"/>
                    <a:pt x="334"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g1846b4bf37c_3_21888"/>
            <p:cNvSpPr/>
            <p:nvPr/>
          </p:nvSpPr>
          <p:spPr>
            <a:xfrm>
              <a:off x="6369934" y="2532694"/>
              <a:ext cx="6686" cy="36934"/>
            </a:xfrm>
            <a:custGeom>
              <a:avLst/>
              <a:gdLst/>
              <a:ahLst/>
              <a:cxnLst/>
              <a:rect l="l" t="t" r="r" b="b"/>
              <a:pathLst>
                <a:path w="435" h="2403" extrusionOk="0">
                  <a:moveTo>
                    <a:pt x="234" y="1"/>
                  </a:moveTo>
                  <a:cubicBezTo>
                    <a:pt x="101" y="1"/>
                    <a:pt x="1" y="101"/>
                    <a:pt x="1" y="234"/>
                  </a:cubicBezTo>
                  <a:lnTo>
                    <a:pt x="1" y="2169"/>
                  </a:lnTo>
                  <a:cubicBezTo>
                    <a:pt x="1" y="2303"/>
                    <a:pt x="101" y="2403"/>
                    <a:pt x="234" y="2403"/>
                  </a:cubicBezTo>
                  <a:cubicBezTo>
                    <a:pt x="334" y="2403"/>
                    <a:pt x="434" y="2303"/>
                    <a:pt x="434" y="2169"/>
                  </a:cubicBezTo>
                  <a:lnTo>
                    <a:pt x="434" y="234"/>
                  </a:lnTo>
                  <a:cubicBezTo>
                    <a:pt x="434" y="101"/>
                    <a:pt x="334" y="1"/>
                    <a:pt x="2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g1846b4bf37c_3_21888"/>
            <p:cNvSpPr/>
            <p:nvPr/>
          </p:nvSpPr>
          <p:spPr>
            <a:xfrm>
              <a:off x="6578613" y="2412224"/>
              <a:ext cx="6163" cy="36412"/>
            </a:xfrm>
            <a:custGeom>
              <a:avLst/>
              <a:gdLst/>
              <a:ahLst/>
              <a:cxnLst/>
              <a:rect l="l" t="t" r="r" b="b"/>
              <a:pathLst>
                <a:path w="401" h="2369" extrusionOk="0">
                  <a:moveTo>
                    <a:pt x="200" y="0"/>
                  </a:moveTo>
                  <a:cubicBezTo>
                    <a:pt x="100" y="0"/>
                    <a:pt x="0" y="67"/>
                    <a:pt x="0" y="200"/>
                  </a:cubicBezTo>
                  <a:lnTo>
                    <a:pt x="0" y="2168"/>
                  </a:lnTo>
                  <a:cubicBezTo>
                    <a:pt x="0" y="2268"/>
                    <a:pt x="67" y="2368"/>
                    <a:pt x="200" y="2368"/>
                  </a:cubicBezTo>
                  <a:cubicBezTo>
                    <a:pt x="300" y="2368"/>
                    <a:pt x="400" y="2268"/>
                    <a:pt x="400" y="2168"/>
                  </a:cubicBezTo>
                  <a:lnTo>
                    <a:pt x="400" y="200"/>
                  </a:lnTo>
                  <a:cubicBezTo>
                    <a:pt x="400" y="67"/>
                    <a:pt x="300" y="0"/>
                    <a:pt x="2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g1846b4bf37c_3_21888"/>
            <p:cNvSpPr/>
            <p:nvPr/>
          </p:nvSpPr>
          <p:spPr>
            <a:xfrm>
              <a:off x="5331722" y="1651885"/>
              <a:ext cx="1249981" cy="1442751"/>
            </a:xfrm>
            <a:custGeom>
              <a:avLst/>
              <a:gdLst/>
              <a:ahLst/>
              <a:cxnLst/>
              <a:rect l="l" t="t" r="r" b="b"/>
              <a:pathLst>
                <a:path w="81326" h="93868" extrusionOk="0">
                  <a:moveTo>
                    <a:pt x="81325" y="0"/>
                  </a:moveTo>
                  <a:cubicBezTo>
                    <a:pt x="71151" y="5871"/>
                    <a:pt x="76222" y="30322"/>
                    <a:pt x="67782" y="35326"/>
                  </a:cubicBezTo>
                  <a:cubicBezTo>
                    <a:pt x="66995" y="35790"/>
                    <a:pt x="66296" y="35999"/>
                    <a:pt x="65668" y="35999"/>
                  </a:cubicBezTo>
                  <a:cubicBezTo>
                    <a:pt x="60154" y="35999"/>
                    <a:pt x="60155" y="19900"/>
                    <a:pt x="54618" y="19900"/>
                  </a:cubicBezTo>
                  <a:cubicBezTo>
                    <a:pt x="53999" y="19900"/>
                    <a:pt x="53311" y="20101"/>
                    <a:pt x="52538" y="20548"/>
                  </a:cubicBezTo>
                  <a:cubicBezTo>
                    <a:pt x="44065" y="25418"/>
                    <a:pt x="47434" y="56708"/>
                    <a:pt x="38995" y="61611"/>
                  </a:cubicBezTo>
                  <a:cubicBezTo>
                    <a:pt x="37891" y="62246"/>
                    <a:pt x="36958" y="62516"/>
                    <a:pt x="36154" y="62516"/>
                  </a:cubicBezTo>
                  <a:cubicBezTo>
                    <a:pt x="31595" y="62516"/>
                    <a:pt x="31127" y="53857"/>
                    <a:pt x="26595" y="53857"/>
                  </a:cubicBezTo>
                  <a:cubicBezTo>
                    <a:pt x="25790" y="53857"/>
                    <a:pt x="24858" y="54130"/>
                    <a:pt x="23751" y="54773"/>
                  </a:cubicBezTo>
                  <a:cubicBezTo>
                    <a:pt x="15278" y="59676"/>
                    <a:pt x="18647" y="77256"/>
                    <a:pt x="13577" y="80191"/>
                  </a:cubicBezTo>
                  <a:cubicBezTo>
                    <a:pt x="12828" y="80625"/>
                    <a:pt x="12152" y="80802"/>
                    <a:pt x="11523" y="80802"/>
                  </a:cubicBezTo>
                  <a:cubicBezTo>
                    <a:pt x="8697" y="80802"/>
                    <a:pt x="6805" y="77225"/>
                    <a:pt x="3381" y="77225"/>
                  </a:cubicBezTo>
                  <a:cubicBezTo>
                    <a:pt x="2408" y="77225"/>
                    <a:pt x="1311" y="77514"/>
                    <a:pt x="34" y="78256"/>
                  </a:cubicBezTo>
                  <a:lnTo>
                    <a:pt x="1" y="93867"/>
                  </a:lnTo>
                  <a:lnTo>
                    <a:pt x="81325" y="46934"/>
                  </a:lnTo>
                  <a:lnTo>
                    <a:pt x="8132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g1846b4bf37c_3_21888"/>
            <p:cNvSpPr/>
            <p:nvPr/>
          </p:nvSpPr>
          <p:spPr>
            <a:xfrm>
              <a:off x="5331722" y="1651885"/>
              <a:ext cx="1249981" cy="1442751"/>
            </a:xfrm>
            <a:custGeom>
              <a:avLst/>
              <a:gdLst/>
              <a:ahLst/>
              <a:cxnLst/>
              <a:rect l="l" t="t" r="r" b="b"/>
              <a:pathLst>
                <a:path w="81326" h="93868" extrusionOk="0">
                  <a:moveTo>
                    <a:pt x="81325" y="0"/>
                  </a:moveTo>
                  <a:cubicBezTo>
                    <a:pt x="71151" y="5871"/>
                    <a:pt x="76222" y="30322"/>
                    <a:pt x="67782" y="35326"/>
                  </a:cubicBezTo>
                  <a:cubicBezTo>
                    <a:pt x="66995" y="35790"/>
                    <a:pt x="66296" y="35999"/>
                    <a:pt x="65668" y="35999"/>
                  </a:cubicBezTo>
                  <a:cubicBezTo>
                    <a:pt x="60154" y="35999"/>
                    <a:pt x="60155" y="19900"/>
                    <a:pt x="54618" y="19900"/>
                  </a:cubicBezTo>
                  <a:cubicBezTo>
                    <a:pt x="53999" y="19900"/>
                    <a:pt x="53311" y="20101"/>
                    <a:pt x="52538" y="20548"/>
                  </a:cubicBezTo>
                  <a:cubicBezTo>
                    <a:pt x="44065" y="25418"/>
                    <a:pt x="47434" y="56708"/>
                    <a:pt x="38995" y="61611"/>
                  </a:cubicBezTo>
                  <a:cubicBezTo>
                    <a:pt x="37891" y="62246"/>
                    <a:pt x="36958" y="62516"/>
                    <a:pt x="36154" y="62516"/>
                  </a:cubicBezTo>
                  <a:cubicBezTo>
                    <a:pt x="31595" y="62516"/>
                    <a:pt x="31127" y="53857"/>
                    <a:pt x="26595" y="53857"/>
                  </a:cubicBezTo>
                  <a:cubicBezTo>
                    <a:pt x="25790" y="53857"/>
                    <a:pt x="24858" y="54130"/>
                    <a:pt x="23751" y="54773"/>
                  </a:cubicBezTo>
                  <a:cubicBezTo>
                    <a:pt x="15278" y="59676"/>
                    <a:pt x="18647" y="77256"/>
                    <a:pt x="13577" y="80191"/>
                  </a:cubicBezTo>
                  <a:cubicBezTo>
                    <a:pt x="12828" y="80625"/>
                    <a:pt x="12152" y="80802"/>
                    <a:pt x="11523" y="80802"/>
                  </a:cubicBezTo>
                  <a:cubicBezTo>
                    <a:pt x="8697" y="80802"/>
                    <a:pt x="6805" y="77225"/>
                    <a:pt x="3381" y="77225"/>
                  </a:cubicBezTo>
                  <a:cubicBezTo>
                    <a:pt x="2408" y="77225"/>
                    <a:pt x="1311" y="77514"/>
                    <a:pt x="34" y="78256"/>
                  </a:cubicBezTo>
                  <a:lnTo>
                    <a:pt x="1" y="93867"/>
                  </a:lnTo>
                  <a:lnTo>
                    <a:pt x="81325" y="46934"/>
                  </a:lnTo>
                  <a:lnTo>
                    <a:pt x="813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g1846b4bf37c_3_21888"/>
            <p:cNvSpPr/>
            <p:nvPr/>
          </p:nvSpPr>
          <p:spPr>
            <a:xfrm>
              <a:off x="5331722" y="1787740"/>
              <a:ext cx="1249981" cy="1306896"/>
            </a:xfrm>
            <a:custGeom>
              <a:avLst/>
              <a:gdLst/>
              <a:ahLst/>
              <a:cxnLst/>
              <a:rect l="l" t="t" r="r" b="b"/>
              <a:pathLst>
                <a:path w="81326" h="85029" extrusionOk="0">
                  <a:moveTo>
                    <a:pt x="81325" y="1"/>
                  </a:moveTo>
                  <a:cubicBezTo>
                    <a:pt x="81200" y="105"/>
                    <a:pt x="81049" y="157"/>
                    <a:pt x="80896" y="157"/>
                  </a:cubicBezTo>
                  <a:cubicBezTo>
                    <a:pt x="80805" y="157"/>
                    <a:pt x="80712" y="139"/>
                    <a:pt x="80625" y="101"/>
                  </a:cubicBezTo>
                  <a:lnTo>
                    <a:pt x="74921" y="11609"/>
                  </a:lnTo>
                  <a:cubicBezTo>
                    <a:pt x="75154" y="11709"/>
                    <a:pt x="75288" y="11943"/>
                    <a:pt x="75254" y="12210"/>
                  </a:cubicBezTo>
                  <a:cubicBezTo>
                    <a:pt x="75221" y="12777"/>
                    <a:pt x="74887" y="13344"/>
                    <a:pt x="74420" y="13677"/>
                  </a:cubicBezTo>
                  <a:cubicBezTo>
                    <a:pt x="74288" y="13753"/>
                    <a:pt x="74164" y="13788"/>
                    <a:pt x="74054" y="13788"/>
                  </a:cubicBezTo>
                  <a:cubicBezTo>
                    <a:pt x="73775" y="13788"/>
                    <a:pt x="73586" y="13560"/>
                    <a:pt x="73586" y="13177"/>
                  </a:cubicBezTo>
                  <a:lnTo>
                    <a:pt x="68483" y="16079"/>
                  </a:lnTo>
                  <a:cubicBezTo>
                    <a:pt x="68483" y="16680"/>
                    <a:pt x="68149" y="17213"/>
                    <a:pt x="67649" y="17547"/>
                  </a:cubicBezTo>
                  <a:cubicBezTo>
                    <a:pt x="67549" y="17622"/>
                    <a:pt x="67411" y="17659"/>
                    <a:pt x="67278" y="17659"/>
                  </a:cubicBezTo>
                  <a:cubicBezTo>
                    <a:pt x="67234" y="17659"/>
                    <a:pt x="67190" y="17655"/>
                    <a:pt x="67149" y="17647"/>
                  </a:cubicBezTo>
                  <a:lnTo>
                    <a:pt x="61411" y="29188"/>
                  </a:lnTo>
                  <a:cubicBezTo>
                    <a:pt x="61645" y="29289"/>
                    <a:pt x="61778" y="29522"/>
                    <a:pt x="61745" y="29789"/>
                  </a:cubicBezTo>
                  <a:cubicBezTo>
                    <a:pt x="61711" y="30356"/>
                    <a:pt x="61378" y="30923"/>
                    <a:pt x="60911" y="31223"/>
                  </a:cubicBezTo>
                  <a:cubicBezTo>
                    <a:pt x="60753" y="31308"/>
                    <a:pt x="60609" y="31349"/>
                    <a:pt x="60486" y="31349"/>
                  </a:cubicBezTo>
                  <a:cubicBezTo>
                    <a:pt x="60270" y="31349"/>
                    <a:pt x="60119" y="31223"/>
                    <a:pt x="60077" y="30990"/>
                  </a:cubicBezTo>
                  <a:lnTo>
                    <a:pt x="54940" y="35426"/>
                  </a:lnTo>
                  <a:cubicBezTo>
                    <a:pt x="54940" y="35493"/>
                    <a:pt x="54973" y="35560"/>
                    <a:pt x="54973" y="35660"/>
                  </a:cubicBezTo>
                  <a:cubicBezTo>
                    <a:pt x="54940" y="36227"/>
                    <a:pt x="54606" y="36794"/>
                    <a:pt x="54139" y="37128"/>
                  </a:cubicBezTo>
                  <a:cubicBezTo>
                    <a:pt x="54007" y="37203"/>
                    <a:pt x="53883" y="37238"/>
                    <a:pt x="53773" y="37238"/>
                  </a:cubicBezTo>
                  <a:cubicBezTo>
                    <a:pt x="53494" y="37238"/>
                    <a:pt x="53305" y="37010"/>
                    <a:pt x="53305" y="36627"/>
                  </a:cubicBezTo>
                  <a:cubicBezTo>
                    <a:pt x="53305" y="36327"/>
                    <a:pt x="53372" y="36027"/>
                    <a:pt x="53539" y="35793"/>
                  </a:cubicBezTo>
                  <a:lnTo>
                    <a:pt x="47968" y="32558"/>
                  </a:lnTo>
                  <a:cubicBezTo>
                    <a:pt x="47801" y="32824"/>
                    <a:pt x="47601" y="33025"/>
                    <a:pt x="47368" y="33191"/>
                  </a:cubicBezTo>
                  <a:cubicBezTo>
                    <a:pt x="47232" y="33273"/>
                    <a:pt x="47102" y="33310"/>
                    <a:pt x="46987" y="33310"/>
                  </a:cubicBezTo>
                  <a:cubicBezTo>
                    <a:pt x="46818" y="33310"/>
                    <a:pt x="46680" y="33230"/>
                    <a:pt x="46601" y="33091"/>
                  </a:cubicBezTo>
                  <a:lnTo>
                    <a:pt x="41330" y="39162"/>
                  </a:lnTo>
                  <a:cubicBezTo>
                    <a:pt x="41397" y="39296"/>
                    <a:pt x="41430" y="39429"/>
                    <a:pt x="41430" y="39563"/>
                  </a:cubicBezTo>
                  <a:cubicBezTo>
                    <a:pt x="41397" y="40163"/>
                    <a:pt x="41097" y="40697"/>
                    <a:pt x="40596" y="41030"/>
                  </a:cubicBezTo>
                  <a:cubicBezTo>
                    <a:pt x="40461" y="41109"/>
                    <a:pt x="40332" y="41146"/>
                    <a:pt x="40219" y="41146"/>
                  </a:cubicBezTo>
                  <a:cubicBezTo>
                    <a:pt x="39997" y="41146"/>
                    <a:pt x="39828" y="41006"/>
                    <a:pt x="39762" y="40763"/>
                  </a:cubicBezTo>
                  <a:lnTo>
                    <a:pt x="34625" y="45200"/>
                  </a:lnTo>
                  <a:cubicBezTo>
                    <a:pt x="34659" y="45267"/>
                    <a:pt x="34659" y="45333"/>
                    <a:pt x="34659" y="45433"/>
                  </a:cubicBezTo>
                  <a:cubicBezTo>
                    <a:pt x="34625" y="46001"/>
                    <a:pt x="34325" y="46568"/>
                    <a:pt x="33825" y="46901"/>
                  </a:cubicBezTo>
                  <a:cubicBezTo>
                    <a:pt x="33725" y="46968"/>
                    <a:pt x="33608" y="47001"/>
                    <a:pt x="33491" y="47001"/>
                  </a:cubicBezTo>
                  <a:cubicBezTo>
                    <a:pt x="33374" y="47001"/>
                    <a:pt x="33258" y="46968"/>
                    <a:pt x="33158" y="46901"/>
                  </a:cubicBezTo>
                  <a:lnTo>
                    <a:pt x="27720" y="54740"/>
                  </a:lnTo>
                  <a:cubicBezTo>
                    <a:pt x="27854" y="54840"/>
                    <a:pt x="27921" y="55040"/>
                    <a:pt x="27921" y="55207"/>
                  </a:cubicBezTo>
                  <a:cubicBezTo>
                    <a:pt x="27887" y="55808"/>
                    <a:pt x="27554" y="56341"/>
                    <a:pt x="27087" y="56675"/>
                  </a:cubicBezTo>
                  <a:cubicBezTo>
                    <a:pt x="26938" y="56756"/>
                    <a:pt x="26805" y="56793"/>
                    <a:pt x="26691" y="56793"/>
                  </a:cubicBezTo>
                  <a:cubicBezTo>
                    <a:pt x="26525" y="56793"/>
                    <a:pt x="26399" y="56713"/>
                    <a:pt x="26319" y="56575"/>
                  </a:cubicBezTo>
                  <a:lnTo>
                    <a:pt x="21049" y="62646"/>
                  </a:lnTo>
                  <a:cubicBezTo>
                    <a:pt x="21116" y="62746"/>
                    <a:pt x="21149" y="62879"/>
                    <a:pt x="21149" y="63013"/>
                  </a:cubicBezTo>
                  <a:cubicBezTo>
                    <a:pt x="21116" y="63613"/>
                    <a:pt x="20815" y="64180"/>
                    <a:pt x="20315" y="64480"/>
                  </a:cubicBezTo>
                  <a:cubicBezTo>
                    <a:pt x="20176" y="64560"/>
                    <a:pt x="20045" y="64598"/>
                    <a:pt x="19931" y="64598"/>
                  </a:cubicBezTo>
                  <a:cubicBezTo>
                    <a:pt x="19662" y="64598"/>
                    <a:pt x="19481" y="64388"/>
                    <a:pt x="19481" y="64013"/>
                  </a:cubicBezTo>
                  <a:cubicBezTo>
                    <a:pt x="19481" y="63780"/>
                    <a:pt x="19548" y="63546"/>
                    <a:pt x="19648" y="63313"/>
                  </a:cubicBezTo>
                  <a:lnTo>
                    <a:pt x="14211" y="61745"/>
                  </a:lnTo>
                  <a:cubicBezTo>
                    <a:pt x="14077" y="62079"/>
                    <a:pt x="13844" y="62346"/>
                    <a:pt x="13544" y="62546"/>
                  </a:cubicBezTo>
                  <a:cubicBezTo>
                    <a:pt x="13454" y="62617"/>
                    <a:pt x="13336" y="62650"/>
                    <a:pt x="13215" y="62650"/>
                  </a:cubicBezTo>
                  <a:cubicBezTo>
                    <a:pt x="13110" y="62650"/>
                    <a:pt x="13003" y="62625"/>
                    <a:pt x="12910" y="62579"/>
                  </a:cubicBezTo>
                  <a:lnTo>
                    <a:pt x="7406" y="71319"/>
                  </a:lnTo>
                  <a:cubicBezTo>
                    <a:pt x="7573" y="71419"/>
                    <a:pt x="7639" y="71619"/>
                    <a:pt x="7639" y="71819"/>
                  </a:cubicBezTo>
                  <a:cubicBezTo>
                    <a:pt x="7606" y="72419"/>
                    <a:pt x="7272" y="72953"/>
                    <a:pt x="6805" y="73287"/>
                  </a:cubicBezTo>
                  <a:cubicBezTo>
                    <a:pt x="6654" y="73375"/>
                    <a:pt x="6517" y="73416"/>
                    <a:pt x="6399" y="73416"/>
                  </a:cubicBezTo>
                  <a:cubicBezTo>
                    <a:pt x="6206" y="73416"/>
                    <a:pt x="6067" y="73306"/>
                    <a:pt x="6005" y="73120"/>
                  </a:cubicBezTo>
                  <a:lnTo>
                    <a:pt x="1" y="79158"/>
                  </a:lnTo>
                  <a:lnTo>
                    <a:pt x="1" y="85028"/>
                  </a:lnTo>
                  <a:lnTo>
                    <a:pt x="81325" y="38095"/>
                  </a:lnTo>
                  <a:lnTo>
                    <a:pt x="81325" y="1"/>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g1846b4bf37c_3_21888"/>
            <p:cNvSpPr/>
            <p:nvPr/>
          </p:nvSpPr>
          <p:spPr>
            <a:xfrm>
              <a:off x="5331722" y="1787740"/>
              <a:ext cx="1249981" cy="1306896"/>
            </a:xfrm>
            <a:custGeom>
              <a:avLst/>
              <a:gdLst/>
              <a:ahLst/>
              <a:cxnLst/>
              <a:rect l="l" t="t" r="r" b="b"/>
              <a:pathLst>
                <a:path w="81326" h="85029" extrusionOk="0">
                  <a:moveTo>
                    <a:pt x="81325" y="1"/>
                  </a:moveTo>
                  <a:cubicBezTo>
                    <a:pt x="81200" y="105"/>
                    <a:pt x="81049" y="157"/>
                    <a:pt x="80896" y="157"/>
                  </a:cubicBezTo>
                  <a:cubicBezTo>
                    <a:pt x="80805" y="157"/>
                    <a:pt x="80712" y="139"/>
                    <a:pt x="80625" y="101"/>
                  </a:cubicBezTo>
                  <a:lnTo>
                    <a:pt x="74921" y="11609"/>
                  </a:lnTo>
                  <a:cubicBezTo>
                    <a:pt x="75154" y="11709"/>
                    <a:pt x="75288" y="11943"/>
                    <a:pt x="75254" y="12210"/>
                  </a:cubicBezTo>
                  <a:cubicBezTo>
                    <a:pt x="75221" y="12777"/>
                    <a:pt x="74887" y="13344"/>
                    <a:pt x="74420" y="13677"/>
                  </a:cubicBezTo>
                  <a:cubicBezTo>
                    <a:pt x="74288" y="13753"/>
                    <a:pt x="74164" y="13788"/>
                    <a:pt x="74054" y="13788"/>
                  </a:cubicBezTo>
                  <a:cubicBezTo>
                    <a:pt x="73775" y="13788"/>
                    <a:pt x="73586" y="13560"/>
                    <a:pt x="73586" y="13177"/>
                  </a:cubicBezTo>
                  <a:lnTo>
                    <a:pt x="68483" y="16079"/>
                  </a:lnTo>
                  <a:cubicBezTo>
                    <a:pt x="68483" y="16680"/>
                    <a:pt x="68149" y="17213"/>
                    <a:pt x="67649" y="17547"/>
                  </a:cubicBezTo>
                  <a:cubicBezTo>
                    <a:pt x="67549" y="17622"/>
                    <a:pt x="67411" y="17659"/>
                    <a:pt x="67278" y="17659"/>
                  </a:cubicBezTo>
                  <a:cubicBezTo>
                    <a:pt x="67234" y="17659"/>
                    <a:pt x="67190" y="17655"/>
                    <a:pt x="67149" y="17647"/>
                  </a:cubicBezTo>
                  <a:lnTo>
                    <a:pt x="61411" y="29188"/>
                  </a:lnTo>
                  <a:cubicBezTo>
                    <a:pt x="61645" y="29289"/>
                    <a:pt x="61778" y="29522"/>
                    <a:pt x="61745" y="29789"/>
                  </a:cubicBezTo>
                  <a:cubicBezTo>
                    <a:pt x="61711" y="30356"/>
                    <a:pt x="61378" y="30923"/>
                    <a:pt x="60911" y="31223"/>
                  </a:cubicBezTo>
                  <a:cubicBezTo>
                    <a:pt x="60753" y="31308"/>
                    <a:pt x="60609" y="31349"/>
                    <a:pt x="60486" y="31349"/>
                  </a:cubicBezTo>
                  <a:cubicBezTo>
                    <a:pt x="60270" y="31349"/>
                    <a:pt x="60119" y="31223"/>
                    <a:pt x="60077" y="30990"/>
                  </a:cubicBezTo>
                  <a:lnTo>
                    <a:pt x="54940" y="35426"/>
                  </a:lnTo>
                  <a:cubicBezTo>
                    <a:pt x="54940" y="35493"/>
                    <a:pt x="54973" y="35560"/>
                    <a:pt x="54973" y="35660"/>
                  </a:cubicBezTo>
                  <a:cubicBezTo>
                    <a:pt x="54940" y="36227"/>
                    <a:pt x="54606" y="36794"/>
                    <a:pt x="54139" y="37128"/>
                  </a:cubicBezTo>
                  <a:cubicBezTo>
                    <a:pt x="54007" y="37203"/>
                    <a:pt x="53883" y="37238"/>
                    <a:pt x="53773" y="37238"/>
                  </a:cubicBezTo>
                  <a:cubicBezTo>
                    <a:pt x="53494" y="37238"/>
                    <a:pt x="53305" y="37010"/>
                    <a:pt x="53305" y="36627"/>
                  </a:cubicBezTo>
                  <a:cubicBezTo>
                    <a:pt x="53305" y="36327"/>
                    <a:pt x="53372" y="36027"/>
                    <a:pt x="53539" y="35793"/>
                  </a:cubicBezTo>
                  <a:lnTo>
                    <a:pt x="47968" y="32558"/>
                  </a:lnTo>
                  <a:cubicBezTo>
                    <a:pt x="47801" y="32824"/>
                    <a:pt x="47601" y="33025"/>
                    <a:pt x="47368" y="33191"/>
                  </a:cubicBezTo>
                  <a:cubicBezTo>
                    <a:pt x="47232" y="33273"/>
                    <a:pt x="47102" y="33310"/>
                    <a:pt x="46987" y="33310"/>
                  </a:cubicBezTo>
                  <a:cubicBezTo>
                    <a:pt x="46818" y="33310"/>
                    <a:pt x="46680" y="33230"/>
                    <a:pt x="46601" y="33091"/>
                  </a:cubicBezTo>
                  <a:lnTo>
                    <a:pt x="41330" y="39162"/>
                  </a:lnTo>
                  <a:cubicBezTo>
                    <a:pt x="41397" y="39296"/>
                    <a:pt x="41430" y="39429"/>
                    <a:pt x="41430" y="39563"/>
                  </a:cubicBezTo>
                  <a:cubicBezTo>
                    <a:pt x="41397" y="40163"/>
                    <a:pt x="41097" y="40697"/>
                    <a:pt x="40596" y="41030"/>
                  </a:cubicBezTo>
                  <a:cubicBezTo>
                    <a:pt x="40461" y="41109"/>
                    <a:pt x="40332" y="41146"/>
                    <a:pt x="40219" y="41146"/>
                  </a:cubicBezTo>
                  <a:cubicBezTo>
                    <a:pt x="39997" y="41146"/>
                    <a:pt x="39828" y="41006"/>
                    <a:pt x="39762" y="40763"/>
                  </a:cubicBezTo>
                  <a:lnTo>
                    <a:pt x="34625" y="45200"/>
                  </a:lnTo>
                  <a:cubicBezTo>
                    <a:pt x="34659" y="45267"/>
                    <a:pt x="34659" y="45333"/>
                    <a:pt x="34659" y="45433"/>
                  </a:cubicBezTo>
                  <a:cubicBezTo>
                    <a:pt x="34625" y="46001"/>
                    <a:pt x="34325" y="46568"/>
                    <a:pt x="33825" y="46901"/>
                  </a:cubicBezTo>
                  <a:cubicBezTo>
                    <a:pt x="33725" y="46968"/>
                    <a:pt x="33608" y="47001"/>
                    <a:pt x="33491" y="47001"/>
                  </a:cubicBezTo>
                  <a:cubicBezTo>
                    <a:pt x="33374" y="47001"/>
                    <a:pt x="33258" y="46968"/>
                    <a:pt x="33158" y="46901"/>
                  </a:cubicBezTo>
                  <a:lnTo>
                    <a:pt x="27720" y="54740"/>
                  </a:lnTo>
                  <a:cubicBezTo>
                    <a:pt x="27854" y="54840"/>
                    <a:pt x="27921" y="55040"/>
                    <a:pt x="27921" y="55207"/>
                  </a:cubicBezTo>
                  <a:cubicBezTo>
                    <a:pt x="27887" y="55808"/>
                    <a:pt x="27554" y="56341"/>
                    <a:pt x="27087" y="56675"/>
                  </a:cubicBezTo>
                  <a:cubicBezTo>
                    <a:pt x="26938" y="56756"/>
                    <a:pt x="26805" y="56793"/>
                    <a:pt x="26691" y="56793"/>
                  </a:cubicBezTo>
                  <a:cubicBezTo>
                    <a:pt x="26525" y="56793"/>
                    <a:pt x="26399" y="56713"/>
                    <a:pt x="26319" y="56575"/>
                  </a:cubicBezTo>
                  <a:lnTo>
                    <a:pt x="21049" y="62646"/>
                  </a:lnTo>
                  <a:cubicBezTo>
                    <a:pt x="21116" y="62746"/>
                    <a:pt x="21149" y="62879"/>
                    <a:pt x="21149" y="63013"/>
                  </a:cubicBezTo>
                  <a:cubicBezTo>
                    <a:pt x="21116" y="63613"/>
                    <a:pt x="20815" y="64180"/>
                    <a:pt x="20315" y="64480"/>
                  </a:cubicBezTo>
                  <a:cubicBezTo>
                    <a:pt x="20176" y="64560"/>
                    <a:pt x="20045" y="64598"/>
                    <a:pt x="19931" y="64598"/>
                  </a:cubicBezTo>
                  <a:cubicBezTo>
                    <a:pt x="19662" y="64598"/>
                    <a:pt x="19481" y="64388"/>
                    <a:pt x="19481" y="64013"/>
                  </a:cubicBezTo>
                  <a:cubicBezTo>
                    <a:pt x="19481" y="63780"/>
                    <a:pt x="19548" y="63546"/>
                    <a:pt x="19648" y="63313"/>
                  </a:cubicBezTo>
                  <a:lnTo>
                    <a:pt x="14211" y="61745"/>
                  </a:lnTo>
                  <a:cubicBezTo>
                    <a:pt x="14077" y="62079"/>
                    <a:pt x="13844" y="62346"/>
                    <a:pt x="13544" y="62546"/>
                  </a:cubicBezTo>
                  <a:cubicBezTo>
                    <a:pt x="13454" y="62617"/>
                    <a:pt x="13336" y="62650"/>
                    <a:pt x="13215" y="62650"/>
                  </a:cubicBezTo>
                  <a:cubicBezTo>
                    <a:pt x="13110" y="62650"/>
                    <a:pt x="13003" y="62625"/>
                    <a:pt x="12910" y="62579"/>
                  </a:cubicBezTo>
                  <a:lnTo>
                    <a:pt x="7406" y="71319"/>
                  </a:lnTo>
                  <a:cubicBezTo>
                    <a:pt x="7573" y="71419"/>
                    <a:pt x="7639" y="71619"/>
                    <a:pt x="7639" y="71819"/>
                  </a:cubicBezTo>
                  <a:cubicBezTo>
                    <a:pt x="7606" y="72419"/>
                    <a:pt x="7272" y="72953"/>
                    <a:pt x="6805" y="73287"/>
                  </a:cubicBezTo>
                  <a:cubicBezTo>
                    <a:pt x="6654" y="73375"/>
                    <a:pt x="6517" y="73416"/>
                    <a:pt x="6399" y="73416"/>
                  </a:cubicBezTo>
                  <a:cubicBezTo>
                    <a:pt x="6206" y="73416"/>
                    <a:pt x="6067" y="73306"/>
                    <a:pt x="6005" y="73120"/>
                  </a:cubicBezTo>
                  <a:lnTo>
                    <a:pt x="1" y="79158"/>
                  </a:lnTo>
                  <a:lnTo>
                    <a:pt x="1" y="85028"/>
                  </a:lnTo>
                  <a:lnTo>
                    <a:pt x="81325" y="38095"/>
                  </a:lnTo>
                  <a:lnTo>
                    <a:pt x="813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g1846b4bf37c_3_21888"/>
            <p:cNvSpPr/>
            <p:nvPr/>
          </p:nvSpPr>
          <p:spPr>
            <a:xfrm>
              <a:off x="5328648" y="2908383"/>
              <a:ext cx="98967" cy="99090"/>
            </a:xfrm>
            <a:custGeom>
              <a:avLst/>
              <a:gdLst/>
              <a:ahLst/>
              <a:cxnLst/>
              <a:rect l="l" t="t" r="r" b="b"/>
              <a:pathLst>
                <a:path w="6439" h="6447" extrusionOk="0">
                  <a:moveTo>
                    <a:pt x="6205" y="0"/>
                  </a:moveTo>
                  <a:cubicBezTo>
                    <a:pt x="6155" y="0"/>
                    <a:pt x="6105" y="25"/>
                    <a:pt x="6071" y="76"/>
                  </a:cubicBezTo>
                  <a:lnTo>
                    <a:pt x="67" y="6113"/>
                  </a:lnTo>
                  <a:cubicBezTo>
                    <a:pt x="0" y="6180"/>
                    <a:pt x="0" y="6313"/>
                    <a:pt x="67" y="6413"/>
                  </a:cubicBezTo>
                  <a:cubicBezTo>
                    <a:pt x="101" y="6447"/>
                    <a:pt x="167" y="6447"/>
                    <a:pt x="234" y="6447"/>
                  </a:cubicBezTo>
                  <a:cubicBezTo>
                    <a:pt x="267" y="6447"/>
                    <a:pt x="334" y="6447"/>
                    <a:pt x="367" y="6413"/>
                  </a:cubicBezTo>
                  <a:lnTo>
                    <a:pt x="6338" y="342"/>
                  </a:lnTo>
                  <a:cubicBezTo>
                    <a:pt x="6438" y="276"/>
                    <a:pt x="6438" y="142"/>
                    <a:pt x="6338" y="76"/>
                  </a:cubicBezTo>
                  <a:cubicBezTo>
                    <a:pt x="6305" y="25"/>
                    <a:pt x="6255" y="0"/>
                    <a:pt x="62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g1846b4bf37c_3_21888"/>
            <p:cNvSpPr/>
            <p:nvPr/>
          </p:nvSpPr>
          <p:spPr>
            <a:xfrm>
              <a:off x="5442463" y="2745968"/>
              <a:ext cx="91790" cy="141020"/>
            </a:xfrm>
            <a:custGeom>
              <a:avLst/>
              <a:gdLst/>
              <a:ahLst/>
              <a:cxnLst/>
              <a:rect l="l" t="t" r="r" b="b"/>
              <a:pathLst>
                <a:path w="5972" h="9175" extrusionOk="0">
                  <a:moveTo>
                    <a:pt x="5725" y="0"/>
                  </a:moveTo>
                  <a:cubicBezTo>
                    <a:pt x="5656" y="0"/>
                    <a:pt x="5593" y="37"/>
                    <a:pt x="5571" y="102"/>
                  </a:cubicBezTo>
                  <a:lnTo>
                    <a:pt x="67" y="8841"/>
                  </a:lnTo>
                  <a:cubicBezTo>
                    <a:pt x="1" y="8941"/>
                    <a:pt x="1" y="9075"/>
                    <a:pt x="134" y="9141"/>
                  </a:cubicBezTo>
                  <a:cubicBezTo>
                    <a:pt x="134" y="9175"/>
                    <a:pt x="201" y="9175"/>
                    <a:pt x="234" y="9175"/>
                  </a:cubicBezTo>
                  <a:cubicBezTo>
                    <a:pt x="301" y="9175"/>
                    <a:pt x="368" y="9141"/>
                    <a:pt x="401" y="9075"/>
                  </a:cubicBezTo>
                  <a:lnTo>
                    <a:pt x="5905" y="302"/>
                  </a:lnTo>
                  <a:cubicBezTo>
                    <a:pt x="5972" y="202"/>
                    <a:pt x="5938" y="102"/>
                    <a:pt x="5838" y="35"/>
                  </a:cubicBezTo>
                  <a:cubicBezTo>
                    <a:pt x="5803" y="11"/>
                    <a:pt x="5763" y="0"/>
                    <a:pt x="572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g1846b4bf37c_3_21888"/>
            <p:cNvSpPr/>
            <p:nvPr/>
          </p:nvSpPr>
          <p:spPr>
            <a:xfrm>
              <a:off x="5545826" y="2733564"/>
              <a:ext cx="91989" cy="30386"/>
            </a:xfrm>
            <a:custGeom>
              <a:avLst/>
              <a:gdLst/>
              <a:ahLst/>
              <a:cxnLst/>
              <a:rect l="l" t="t" r="r" b="b"/>
              <a:pathLst>
                <a:path w="5985" h="1977" extrusionOk="0">
                  <a:moveTo>
                    <a:pt x="322" y="1"/>
                  </a:moveTo>
                  <a:cubicBezTo>
                    <a:pt x="96" y="1"/>
                    <a:pt x="1" y="349"/>
                    <a:pt x="247" y="442"/>
                  </a:cubicBezTo>
                  <a:lnTo>
                    <a:pt x="5685" y="1976"/>
                  </a:lnTo>
                  <a:lnTo>
                    <a:pt x="5751" y="1976"/>
                  </a:lnTo>
                  <a:cubicBezTo>
                    <a:pt x="5818" y="1976"/>
                    <a:pt x="5918" y="1909"/>
                    <a:pt x="5951" y="1843"/>
                  </a:cubicBezTo>
                  <a:cubicBezTo>
                    <a:pt x="5985" y="1709"/>
                    <a:pt x="5918" y="1609"/>
                    <a:pt x="5785" y="1576"/>
                  </a:cubicBezTo>
                  <a:lnTo>
                    <a:pt x="381" y="8"/>
                  </a:lnTo>
                  <a:cubicBezTo>
                    <a:pt x="360" y="3"/>
                    <a:pt x="341" y="1"/>
                    <a:pt x="32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g1846b4bf37c_3_21888"/>
            <p:cNvSpPr/>
            <p:nvPr/>
          </p:nvSpPr>
          <p:spPr>
            <a:xfrm>
              <a:off x="5652155" y="2654086"/>
              <a:ext cx="88208" cy="99598"/>
            </a:xfrm>
            <a:custGeom>
              <a:avLst/>
              <a:gdLst/>
              <a:ahLst/>
              <a:cxnLst/>
              <a:rect l="l" t="t" r="r" b="b"/>
              <a:pathLst>
                <a:path w="5739" h="6480" extrusionOk="0">
                  <a:moveTo>
                    <a:pt x="5505" y="0"/>
                  </a:moveTo>
                  <a:cubicBezTo>
                    <a:pt x="5455" y="0"/>
                    <a:pt x="5405" y="25"/>
                    <a:pt x="5371" y="75"/>
                  </a:cubicBezTo>
                  <a:lnTo>
                    <a:pt x="101" y="6146"/>
                  </a:lnTo>
                  <a:cubicBezTo>
                    <a:pt x="1" y="6213"/>
                    <a:pt x="34" y="6346"/>
                    <a:pt x="134" y="6447"/>
                  </a:cubicBezTo>
                  <a:cubicBezTo>
                    <a:pt x="168" y="6480"/>
                    <a:pt x="201" y="6480"/>
                    <a:pt x="268" y="6480"/>
                  </a:cubicBezTo>
                  <a:cubicBezTo>
                    <a:pt x="301" y="6480"/>
                    <a:pt x="368" y="6447"/>
                    <a:pt x="401" y="6413"/>
                  </a:cubicBezTo>
                  <a:lnTo>
                    <a:pt x="5672" y="376"/>
                  </a:lnTo>
                  <a:cubicBezTo>
                    <a:pt x="5738" y="275"/>
                    <a:pt x="5738" y="142"/>
                    <a:pt x="5638" y="75"/>
                  </a:cubicBezTo>
                  <a:cubicBezTo>
                    <a:pt x="5605" y="25"/>
                    <a:pt x="5555" y="0"/>
                    <a:pt x="55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g1846b4bf37c_3_21888"/>
            <p:cNvSpPr/>
            <p:nvPr/>
          </p:nvSpPr>
          <p:spPr>
            <a:xfrm>
              <a:off x="5755211" y="2505320"/>
              <a:ext cx="90760" cy="126864"/>
            </a:xfrm>
            <a:custGeom>
              <a:avLst/>
              <a:gdLst/>
              <a:ahLst/>
              <a:cxnLst/>
              <a:rect l="l" t="t" r="r" b="b"/>
              <a:pathLst>
                <a:path w="5905" h="8254" extrusionOk="0">
                  <a:moveTo>
                    <a:pt x="5653" y="1"/>
                  </a:moveTo>
                  <a:cubicBezTo>
                    <a:pt x="5598" y="1"/>
                    <a:pt x="5541" y="26"/>
                    <a:pt x="5505" y="81"/>
                  </a:cubicBezTo>
                  <a:lnTo>
                    <a:pt x="67" y="7920"/>
                  </a:lnTo>
                  <a:cubicBezTo>
                    <a:pt x="1" y="7986"/>
                    <a:pt x="34" y="8120"/>
                    <a:pt x="134" y="8187"/>
                  </a:cubicBezTo>
                  <a:cubicBezTo>
                    <a:pt x="167" y="8220"/>
                    <a:pt x="201" y="8220"/>
                    <a:pt x="234" y="8253"/>
                  </a:cubicBezTo>
                  <a:cubicBezTo>
                    <a:pt x="301" y="8220"/>
                    <a:pt x="368" y="8187"/>
                    <a:pt x="434" y="8153"/>
                  </a:cubicBezTo>
                  <a:lnTo>
                    <a:pt x="5838" y="314"/>
                  </a:lnTo>
                  <a:cubicBezTo>
                    <a:pt x="5905" y="214"/>
                    <a:pt x="5871" y="81"/>
                    <a:pt x="5771" y="47"/>
                  </a:cubicBezTo>
                  <a:cubicBezTo>
                    <a:pt x="5741" y="17"/>
                    <a:pt x="5698" y="1"/>
                    <a:pt x="56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g1846b4bf37c_3_21888"/>
            <p:cNvSpPr/>
            <p:nvPr/>
          </p:nvSpPr>
          <p:spPr>
            <a:xfrm>
              <a:off x="5861848" y="2410994"/>
              <a:ext cx="85642" cy="74560"/>
            </a:xfrm>
            <a:custGeom>
              <a:avLst/>
              <a:gdLst/>
              <a:ahLst/>
              <a:cxnLst/>
              <a:rect l="l" t="t" r="r" b="b"/>
              <a:pathLst>
                <a:path w="5572" h="4851" extrusionOk="0">
                  <a:moveTo>
                    <a:pt x="5351" y="0"/>
                  </a:moveTo>
                  <a:cubicBezTo>
                    <a:pt x="5301" y="0"/>
                    <a:pt x="5250" y="17"/>
                    <a:pt x="5205" y="47"/>
                  </a:cubicBezTo>
                  <a:lnTo>
                    <a:pt x="68" y="4483"/>
                  </a:lnTo>
                  <a:cubicBezTo>
                    <a:pt x="1" y="4583"/>
                    <a:pt x="1" y="4717"/>
                    <a:pt x="68" y="4783"/>
                  </a:cubicBezTo>
                  <a:cubicBezTo>
                    <a:pt x="101" y="4817"/>
                    <a:pt x="168" y="4850"/>
                    <a:pt x="234" y="4850"/>
                  </a:cubicBezTo>
                  <a:cubicBezTo>
                    <a:pt x="268" y="4850"/>
                    <a:pt x="301" y="4850"/>
                    <a:pt x="334" y="4817"/>
                  </a:cubicBezTo>
                  <a:lnTo>
                    <a:pt x="5471" y="380"/>
                  </a:lnTo>
                  <a:cubicBezTo>
                    <a:pt x="5572" y="280"/>
                    <a:pt x="5572" y="147"/>
                    <a:pt x="5505" y="80"/>
                  </a:cubicBezTo>
                  <a:cubicBezTo>
                    <a:pt x="5468" y="25"/>
                    <a:pt x="5411" y="0"/>
                    <a:pt x="53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g1846b4bf37c_3_21888"/>
            <p:cNvSpPr/>
            <p:nvPr/>
          </p:nvSpPr>
          <p:spPr>
            <a:xfrm>
              <a:off x="5964397" y="2293198"/>
              <a:ext cx="89607" cy="100059"/>
            </a:xfrm>
            <a:custGeom>
              <a:avLst/>
              <a:gdLst/>
              <a:ahLst/>
              <a:cxnLst/>
              <a:rect l="l" t="t" r="r" b="b"/>
              <a:pathLst>
                <a:path w="5830" h="6510" extrusionOk="0">
                  <a:moveTo>
                    <a:pt x="5517" y="1"/>
                  </a:moveTo>
                  <a:cubicBezTo>
                    <a:pt x="5465" y="1"/>
                    <a:pt x="5413" y="22"/>
                    <a:pt x="5371" y="72"/>
                  </a:cubicBezTo>
                  <a:lnTo>
                    <a:pt x="100" y="6143"/>
                  </a:lnTo>
                  <a:cubicBezTo>
                    <a:pt x="0" y="6276"/>
                    <a:pt x="100" y="6510"/>
                    <a:pt x="267" y="6510"/>
                  </a:cubicBezTo>
                  <a:cubicBezTo>
                    <a:pt x="334" y="6476"/>
                    <a:pt x="367" y="6476"/>
                    <a:pt x="434" y="6410"/>
                  </a:cubicBezTo>
                  <a:lnTo>
                    <a:pt x="5704" y="339"/>
                  </a:lnTo>
                  <a:cubicBezTo>
                    <a:pt x="5829" y="189"/>
                    <a:pt x="5673" y="1"/>
                    <a:pt x="551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g1846b4bf37c_3_21888"/>
            <p:cNvSpPr/>
            <p:nvPr/>
          </p:nvSpPr>
          <p:spPr>
            <a:xfrm>
              <a:off x="6066423" y="2285052"/>
              <a:ext cx="93327" cy="55916"/>
            </a:xfrm>
            <a:custGeom>
              <a:avLst/>
              <a:gdLst/>
              <a:ahLst/>
              <a:cxnLst/>
              <a:rect l="l" t="t" r="r" b="b"/>
              <a:pathLst>
                <a:path w="6072" h="3638" extrusionOk="0">
                  <a:moveTo>
                    <a:pt x="229" y="0"/>
                  </a:moveTo>
                  <a:cubicBezTo>
                    <a:pt x="167" y="0"/>
                    <a:pt x="110" y="37"/>
                    <a:pt x="67" y="101"/>
                  </a:cubicBezTo>
                  <a:cubicBezTo>
                    <a:pt x="0" y="202"/>
                    <a:pt x="34" y="335"/>
                    <a:pt x="134" y="402"/>
                  </a:cubicBezTo>
                  <a:lnTo>
                    <a:pt x="5704" y="3604"/>
                  </a:lnTo>
                  <a:cubicBezTo>
                    <a:pt x="5738" y="3637"/>
                    <a:pt x="5771" y="3637"/>
                    <a:pt x="5838" y="3637"/>
                  </a:cubicBezTo>
                  <a:cubicBezTo>
                    <a:pt x="5905" y="3637"/>
                    <a:pt x="5971" y="3604"/>
                    <a:pt x="6005" y="3571"/>
                  </a:cubicBezTo>
                  <a:cubicBezTo>
                    <a:pt x="6071" y="3471"/>
                    <a:pt x="6038" y="3337"/>
                    <a:pt x="5938" y="3270"/>
                  </a:cubicBezTo>
                  <a:lnTo>
                    <a:pt x="334" y="35"/>
                  </a:lnTo>
                  <a:cubicBezTo>
                    <a:pt x="299" y="11"/>
                    <a:pt x="263" y="0"/>
                    <a:pt x="22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g1846b4bf37c_3_21888"/>
            <p:cNvSpPr/>
            <p:nvPr/>
          </p:nvSpPr>
          <p:spPr>
            <a:xfrm>
              <a:off x="6174090" y="2260522"/>
              <a:ext cx="86902" cy="74806"/>
            </a:xfrm>
            <a:custGeom>
              <a:avLst/>
              <a:gdLst/>
              <a:ahLst/>
              <a:cxnLst/>
              <a:rect l="l" t="t" r="r" b="b"/>
              <a:pathLst>
                <a:path w="5654" h="4867" extrusionOk="0">
                  <a:moveTo>
                    <a:pt x="5343" y="1"/>
                  </a:moveTo>
                  <a:cubicBezTo>
                    <a:pt x="5297" y="1"/>
                    <a:pt x="5248" y="19"/>
                    <a:pt x="5204" y="63"/>
                  </a:cubicBezTo>
                  <a:lnTo>
                    <a:pt x="67" y="4499"/>
                  </a:lnTo>
                  <a:cubicBezTo>
                    <a:pt x="0" y="4566"/>
                    <a:pt x="0" y="4700"/>
                    <a:pt x="67" y="4800"/>
                  </a:cubicBezTo>
                  <a:cubicBezTo>
                    <a:pt x="134" y="4833"/>
                    <a:pt x="167" y="4866"/>
                    <a:pt x="234" y="4866"/>
                  </a:cubicBezTo>
                  <a:cubicBezTo>
                    <a:pt x="267" y="4866"/>
                    <a:pt x="334" y="4833"/>
                    <a:pt x="367" y="4833"/>
                  </a:cubicBezTo>
                  <a:lnTo>
                    <a:pt x="5471" y="363"/>
                  </a:lnTo>
                  <a:cubicBezTo>
                    <a:pt x="5653" y="233"/>
                    <a:pt x="5510" y="1"/>
                    <a:pt x="53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g1846b4bf37c_3_21888"/>
            <p:cNvSpPr/>
            <p:nvPr/>
          </p:nvSpPr>
          <p:spPr>
            <a:xfrm>
              <a:off x="6273549" y="2056208"/>
              <a:ext cx="95386" cy="183748"/>
            </a:xfrm>
            <a:custGeom>
              <a:avLst/>
              <a:gdLst/>
              <a:ahLst/>
              <a:cxnLst/>
              <a:rect l="l" t="t" r="r" b="b"/>
              <a:pathLst>
                <a:path w="6206" h="11955" extrusionOk="0">
                  <a:moveTo>
                    <a:pt x="5959" y="1"/>
                  </a:moveTo>
                  <a:cubicBezTo>
                    <a:pt x="5878" y="1"/>
                    <a:pt x="5796" y="38"/>
                    <a:pt x="5771" y="113"/>
                  </a:cubicBezTo>
                  <a:lnTo>
                    <a:pt x="67" y="11655"/>
                  </a:lnTo>
                  <a:cubicBezTo>
                    <a:pt x="1" y="11755"/>
                    <a:pt x="67" y="11855"/>
                    <a:pt x="167" y="11922"/>
                  </a:cubicBezTo>
                  <a:cubicBezTo>
                    <a:pt x="167" y="11922"/>
                    <a:pt x="201" y="11955"/>
                    <a:pt x="234" y="11955"/>
                  </a:cubicBezTo>
                  <a:cubicBezTo>
                    <a:pt x="334" y="11955"/>
                    <a:pt x="401" y="11888"/>
                    <a:pt x="434" y="11822"/>
                  </a:cubicBezTo>
                  <a:lnTo>
                    <a:pt x="6138" y="313"/>
                  </a:lnTo>
                  <a:cubicBezTo>
                    <a:pt x="6205" y="180"/>
                    <a:pt x="6138" y="80"/>
                    <a:pt x="6038" y="13"/>
                  </a:cubicBezTo>
                  <a:cubicBezTo>
                    <a:pt x="6013" y="5"/>
                    <a:pt x="5986" y="1"/>
                    <a:pt x="59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g1846b4bf37c_3_21888"/>
            <p:cNvSpPr/>
            <p:nvPr/>
          </p:nvSpPr>
          <p:spPr>
            <a:xfrm>
              <a:off x="6381739" y="1986997"/>
              <a:ext cx="86149" cy="51474"/>
            </a:xfrm>
            <a:custGeom>
              <a:avLst/>
              <a:gdLst/>
              <a:ahLst/>
              <a:cxnLst/>
              <a:rect l="l" t="t" r="r" b="b"/>
              <a:pathLst>
                <a:path w="5605" h="3349" extrusionOk="0">
                  <a:moveTo>
                    <a:pt x="5350" y="0"/>
                  </a:moveTo>
                  <a:cubicBezTo>
                    <a:pt x="5323" y="0"/>
                    <a:pt x="5295" y="5"/>
                    <a:pt x="5270" y="13"/>
                  </a:cubicBezTo>
                  <a:lnTo>
                    <a:pt x="200" y="2948"/>
                  </a:lnTo>
                  <a:cubicBezTo>
                    <a:pt x="0" y="3048"/>
                    <a:pt x="100" y="3315"/>
                    <a:pt x="300" y="3349"/>
                  </a:cubicBezTo>
                  <a:cubicBezTo>
                    <a:pt x="334" y="3349"/>
                    <a:pt x="367" y="3315"/>
                    <a:pt x="400" y="3315"/>
                  </a:cubicBezTo>
                  <a:lnTo>
                    <a:pt x="5504" y="380"/>
                  </a:lnTo>
                  <a:cubicBezTo>
                    <a:pt x="5571" y="313"/>
                    <a:pt x="5604" y="213"/>
                    <a:pt x="5571" y="113"/>
                  </a:cubicBezTo>
                  <a:cubicBezTo>
                    <a:pt x="5521" y="38"/>
                    <a:pt x="5433" y="0"/>
                    <a:pt x="535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g1846b4bf37c_3_21888"/>
            <p:cNvSpPr/>
            <p:nvPr/>
          </p:nvSpPr>
          <p:spPr>
            <a:xfrm>
              <a:off x="6481705" y="1786127"/>
              <a:ext cx="95755" cy="183134"/>
            </a:xfrm>
            <a:custGeom>
              <a:avLst/>
              <a:gdLst/>
              <a:ahLst/>
              <a:cxnLst/>
              <a:rect l="l" t="t" r="r" b="b"/>
              <a:pathLst>
                <a:path w="6230" h="11915" extrusionOk="0">
                  <a:moveTo>
                    <a:pt x="5918" y="1"/>
                  </a:moveTo>
                  <a:cubicBezTo>
                    <a:pt x="5852" y="1"/>
                    <a:pt x="5793" y="31"/>
                    <a:pt x="5771" y="106"/>
                  </a:cubicBezTo>
                  <a:lnTo>
                    <a:pt x="67" y="11614"/>
                  </a:lnTo>
                  <a:cubicBezTo>
                    <a:pt x="1" y="11714"/>
                    <a:pt x="67" y="11848"/>
                    <a:pt x="167" y="11881"/>
                  </a:cubicBezTo>
                  <a:cubicBezTo>
                    <a:pt x="201" y="11914"/>
                    <a:pt x="234" y="11914"/>
                    <a:pt x="268" y="11914"/>
                  </a:cubicBezTo>
                  <a:cubicBezTo>
                    <a:pt x="334" y="11914"/>
                    <a:pt x="401" y="11848"/>
                    <a:pt x="434" y="11781"/>
                  </a:cubicBezTo>
                  <a:lnTo>
                    <a:pt x="6138" y="273"/>
                  </a:lnTo>
                  <a:cubicBezTo>
                    <a:pt x="6229" y="137"/>
                    <a:pt x="6058" y="1"/>
                    <a:pt x="591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g1846b4bf37c_3_21888"/>
            <p:cNvSpPr/>
            <p:nvPr/>
          </p:nvSpPr>
          <p:spPr>
            <a:xfrm>
              <a:off x="5419392" y="2878964"/>
              <a:ext cx="33952" cy="40331"/>
            </a:xfrm>
            <a:custGeom>
              <a:avLst/>
              <a:gdLst/>
              <a:ahLst/>
              <a:cxnLst/>
              <a:rect l="l" t="t" r="r" b="b"/>
              <a:pathLst>
                <a:path w="2209" h="2624" extrusionOk="0">
                  <a:moveTo>
                    <a:pt x="1423" y="427"/>
                  </a:moveTo>
                  <a:cubicBezTo>
                    <a:pt x="1620" y="427"/>
                    <a:pt x="1807" y="616"/>
                    <a:pt x="1735" y="855"/>
                  </a:cubicBezTo>
                  <a:cubicBezTo>
                    <a:pt x="1702" y="1356"/>
                    <a:pt x="1435" y="1823"/>
                    <a:pt x="1001" y="2123"/>
                  </a:cubicBezTo>
                  <a:cubicBezTo>
                    <a:pt x="917" y="2186"/>
                    <a:pt x="832" y="2210"/>
                    <a:pt x="748" y="2210"/>
                  </a:cubicBezTo>
                  <a:cubicBezTo>
                    <a:pt x="699" y="2210"/>
                    <a:pt x="650" y="2202"/>
                    <a:pt x="601" y="2190"/>
                  </a:cubicBezTo>
                  <a:cubicBezTo>
                    <a:pt x="501" y="2123"/>
                    <a:pt x="468" y="1990"/>
                    <a:pt x="468" y="1823"/>
                  </a:cubicBezTo>
                  <a:cubicBezTo>
                    <a:pt x="501" y="1289"/>
                    <a:pt x="768" y="822"/>
                    <a:pt x="1202" y="522"/>
                  </a:cubicBezTo>
                  <a:cubicBezTo>
                    <a:pt x="1267" y="456"/>
                    <a:pt x="1346" y="427"/>
                    <a:pt x="1423" y="427"/>
                  </a:cubicBezTo>
                  <a:close/>
                  <a:moveTo>
                    <a:pt x="1432" y="1"/>
                  </a:moveTo>
                  <a:cubicBezTo>
                    <a:pt x="1285" y="1"/>
                    <a:pt x="1135" y="48"/>
                    <a:pt x="1001" y="155"/>
                  </a:cubicBezTo>
                  <a:cubicBezTo>
                    <a:pt x="434" y="522"/>
                    <a:pt x="67" y="1122"/>
                    <a:pt x="34" y="1823"/>
                  </a:cubicBezTo>
                  <a:cubicBezTo>
                    <a:pt x="1" y="2090"/>
                    <a:pt x="134" y="2390"/>
                    <a:pt x="401" y="2523"/>
                  </a:cubicBezTo>
                  <a:cubicBezTo>
                    <a:pt x="501" y="2590"/>
                    <a:pt x="601" y="2623"/>
                    <a:pt x="701" y="2623"/>
                  </a:cubicBezTo>
                  <a:cubicBezTo>
                    <a:pt x="868" y="2623"/>
                    <a:pt x="1035" y="2590"/>
                    <a:pt x="1202" y="2490"/>
                  </a:cubicBezTo>
                  <a:cubicBezTo>
                    <a:pt x="1769" y="2123"/>
                    <a:pt x="2136" y="1523"/>
                    <a:pt x="2136" y="822"/>
                  </a:cubicBezTo>
                  <a:cubicBezTo>
                    <a:pt x="2209" y="358"/>
                    <a:pt x="1834" y="1"/>
                    <a:pt x="143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g1846b4bf37c_3_21888"/>
            <p:cNvSpPr/>
            <p:nvPr/>
          </p:nvSpPr>
          <p:spPr>
            <a:xfrm>
              <a:off x="5523478" y="2713368"/>
              <a:ext cx="34460" cy="40838"/>
            </a:xfrm>
            <a:custGeom>
              <a:avLst/>
              <a:gdLst/>
              <a:ahLst/>
              <a:cxnLst/>
              <a:rect l="l" t="t" r="r" b="b"/>
              <a:pathLst>
                <a:path w="2242" h="2657" extrusionOk="0">
                  <a:moveTo>
                    <a:pt x="1439" y="452"/>
                  </a:moveTo>
                  <a:cubicBezTo>
                    <a:pt x="1495" y="452"/>
                    <a:pt x="1550" y="463"/>
                    <a:pt x="1601" y="488"/>
                  </a:cubicBezTo>
                  <a:cubicBezTo>
                    <a:pt x="1701" y="555"/>
                    <a:pt x="1735" y="688"/>
                    <a:pt x="1735" y="855"/>
                  </a:cubicBezTo>
                  <a:cubicBezTo>
                    <a:pt x="1701" y="1355"/>
                    <a:pt x="1435" y="1856"/>
                    <a:pt x="1001" y="2156"/>
                  </a:cubicBezTo>
                  <a:cubicBezTo>
                    <a:pt x="903" y="2205"/>
                    <a:pt x="806" y="2236"/>
                    <a:pt x="708" y="2236"/>
                  </a:cubicBezTo>
                  <a:cubicBezTo>
                    <a:pt x="672" y="2236"/>
                    <a:pt x="636" y="2232"/>
                    <a:pt x="601" y="2223"/>
                  </a:cubicBezTo>
                  <a:cubicBezTo>
                    <a:pt x="501" y="2123"/>
                    <a:pt x="434" y="1989"/>
                    <a:pt x="467" y="1856"/>
                  </a:cubicBezTo>
                  <a:cubicBezTo>
                    <a:pt x="501" y="1322"/>
                    <a:pt x="767" y="855"/>
                    <a:pt x="1201" y="555"/>
                  </a:cubicBezTo>
                  <a:lnTo>
                    <a:pt x="1201" y="521"/>
                  </a:lnTo>
                  <a:cubicBezTo>
                    <a:pt x="1263" y="480"/>
                    <a:pt x="1350" y="452"/>
                    <a:pt x="1439" y="452"/>
                  </a:cubicBezTo>
                  <a:close/>
                  <a:moveTo>
                    <a:pt x="1434" y="1"/>
                  </a:moveTo>
                  <a:cubicBezTo>
                    <a:pt x="1285" y="1"/>
                    <a:pt x="1134" y="48"/>
                    <a:pt x="1001" y="154"/>
                  </a:cubicBezTo>
                  <a:cubicBezTo>
                    <a:pt x="434" y="521"/>
                    <a:pt x="67" y="1155"/>
                    <a:pt x="34" y="1822"/>
                  </a:cubicBezTo>
                  <a:cubicBezTo>
                    <a:pt x="0" y="2123"/>
                    <a:pt x="167" y="2389"/>
                    <a:pt x="400" y="2556"/>
                  </a:cubicBezTo>
                  <a:cubicBezTo>
                    <a:pt x="501" y="2623"/>
                    <a:pt x="601" y="2656"/>
                    <a:pt x="734" y="2656"/>
                  </a:cubicBezTo>
                  <a:cubicBezTo>
                    <a:pt x="901" y="2623"/>
                    <a:pt x="1068" y="2590"/>
                    <a:pt x="1201" y="2489"/>
                  </a:cubicBezTo>
                  <a:cubicBezTo>
                    <a:pt x="1768" y="2123"/>
                    <a:pt x="2102" y="1522"/>
                    <a:pt x="2168" y="855"/>
                  </a:cubicBezTo>
                  <a:cubicBezTo>
                    <a:pt x="2242" y="365"/>
                    <a:pt x="1847" y="1"/>
                    <a:pt x="143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g1846b4bf37c_3_21888"/>
            <p:cNvSpPr/>
            <p:nvPr/>
          </p:nvSpPr>
          <p:spPr>
            <a:xfrm>
              <a:off x="5627548" y="2743309"/>
              <a:ext cx="34091" cy="40623"/>
            </a:xfrm>
            <a:custGeom>
              <a:avLst/>
              <a:gdLst/>
              <a:ahLst/>
              <a:cxnLst/>
              <a:rect l="l" t="t" r="r" b="b"/>
              <a:pathLst>
                <a:path w="2218" h="2643" extrusionOk="0">
                  <a:moveTo>
                    <a:pt x="1468" y="441"/>
                  </a:moveTo>
                  <a:lnTo>
                    <a:pt x="1468" y="475"/>
                  </a:lnTo>
                  <a:cubicBezTo>
                    <a:pt x="1480" y="464"/>
                    <a:pt x="1494" y="460"/>
                    <a:pt x="1510" y="460"/>
                  </a:cubicBezTo>
                  <a:cubicBezTo>
                    <a:pt x="1543" y="460"/>
                    <a:pt x="1580" y="475"/>
                    <a:pt x="1602" y="475"/>
                  </a:cubicBezTo>
                  <a:cubicBezTo>
                    <a:pt x="1702" y="575"/>
                    <a:pt x="1769" y="708"/>
                    <a:pt x="1735" y="842"/>
                  </a:cubicBezTo>
                  <a:cubicBezTo>
                    <a:pt x="1702" y="1375"/>
                    <a:pt x="1435" y="1842"/>
                    <a:pt x="1001" y="2143"/>
                  </a:cubicBezTo>
                  <a:cubicBezTo>
                    <a:pt x="928" y="2191"/>
                    <a:pt x="819" y="2222"/>
                    <a:pt x="714" y="2222"/>
                  </a:cubicBezTo>
                  <a:cubicBezTo>
                    <a:pt x="675" y="2222"/>
                    <a:pt x="637" y="2218"/>
                    <a:pt x="601" y="2209"/>
                  </a:cubicBezTo>
                  <a:cubicBezTo>
                    <a:pt x="501" y="2109"/>
                    <a:pt x="434" y="1976"/>
                    <a:pt x="468" y="1842"/>
                  </a:cubicBezTo>
                  <a:cubicBezTo>
                    <a:pt x="501" y="1309"/>
                    <a:pt x="768" y="842"/>
                    <a:pt x="1202" y="541"/>
                  </a:cubicBezTo>
                  <a:cubicBezTo>
                    <a:pt x="1302" y="475"/>
                    <a:pt x="1368" y="475"/>
                    <a:pt x="1468" y="441"/>
                  </a:cubicBezTo>
                  <a:close/>
                  <a:moveTo>
                    <a:pt x="1451" y="0"/>
                  </a:moveTo>
                  <a:cubicBezTo>
                    <a:pt x="1298" y="0"/>
                    <a:pt x="1141" y="54"/>
                    <a:pt x="1001" y="175"/>
                  </a:cubicBezTo>
                  <a:cubicBezTo>
                    <a:pt x="434" y="541"/>
                    <a:pt x="67" y="1142"/>
                    <a:pt x="34" y="1842"/>
                  </a:cubicBezTo>
                  <a:cubicBezTo>
                    <a:pt x="1" y="2109"/>
                    <a:pt x="167" y="2409"/>
                    <a:pt x="401" y="2543"/>
                  </a:cubicBezTo>
                  <a:cubicBezTo>
                    <a:pt x="501" y="2610"/>
                    <a:pt x="601" y="2643"/>
                    <a:pt x="735" y="2643"/>
                  </a:cubicBezTo>
                  <a:cubicBezTo>
                    <a:pt x="901" y="2643"/>
                    <a:pt x="1068" y="2576"/>
                    <a:pt x="1202" y="2476"/>
                  </a:cubicBezTo>
                  <a:cubicBezTo>
                    <a:pt x="1769" y="2109"/>
                    <a:pt x="2136" y="1509"/>
                    <a:pt x="2169" y="842"/>
                  </a:cubicBezTo>
                  <a:cubicBezTo>
                    <a:pt x="2217" y="360"/>
                    <a:pt x="1848" y="0"/>
                    <a:pt x="14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g1846b4bf37c_3_21888"/>
            <p:cNvSpPr/>
            <p:nvPr/>
          </p:nvSpPr>
          <p:spPr>
            <a:xfrm>
              <a:off x="5732141" y="2623638"/>
              <a:ext cx="33583" cy="40331"/>
            </a:xfrm>
            <a:custGeom>
              <a:avLst/>
              <a:gdLst/>
              <a:ahLst/>
              <a:cxnLst/>
              <a:rect l="l" t="t" r="r" b="b"/>
              <a:pathLst>
                <a:path w="2185" h="2624" extrusionOk="0">
                  <a:moveTo>
                    <a:pt x="1406" y="452"/>
                  </a:moveTo>
                  <a:cubicBezTo>
                    <a:pt x="1462" y="452"/>
                    <a:pt x="1517" y="463"/>
                    <a:pt x="1568" y="489"/>
                  </a:cubicBezTo>
                  <a:cubicBezTo>
                    <a:pt x="1668" y="555"/>
                    <a:pt x="1735" y="689"/>
                    <a:pt x="1702" y="855"/>
                  </a:cubicBezTo>
                  <a:cubicBezTo>
                    <a:pt x="1668" y="1356"/>
                    <a:pt x="1402" y="1823"/>
                    <a:pt x="968" y="2123"/>
                  </a:cubicBezTo>
                  <a:cubicBezTo>
                    <a:pt x="901" y="2190"/>
                    <a:pt x="821" y="2218"/>
                    <a:pt x="743" y="2218"/>
                  </a:cubicBezTo>
                  <a:cubicBezTo>
                    <a:pt x="547" y="2218"/>
                    <a:pt x="363" y="2038"/>
                    <a:pt x="434" y="1823"/>
                  </a:cubicBezTo>
                  <a:cubicBezTo>
                    <a:pt x="468" y="1289"/>
                    <a:pt x="734" y="822"/>
                    <a:pt x="1168" y="522"/>
                  </a:cubicBezTo>
                  <a:cubicBezTo>
                    <a:pt x="1230" y="481"/>
                    <a:pt x="1317" y="452"/>
                    <a:pt x="1406" y="452"/>
                  </a:cubicBezTo>
                  <a:close/>
                  <a:moveTo>
                    <a:pt x="1399" y="1"/>
                  </a:moveTo>
                  <a:cubicBezTo>
                    <a:pt x="1252" y="1"/>
                    <a:pt x="1102" y="48"/>
                    <a:pt x="968" y="155"/>
                  </a:cubicBezTo>
                  <a:cubicBezTo>
                    <a:pt x="401" y="522"/>
                    <a:pt x="34" y="1122"/>
                    <a:pt x="1" y="1789"/>
                  </a:cubicBezTo>
                  <a:cubicBezTo>
                    <a:pt x="1" y="2090"/>
                    <a:pt x="134" y="2357"/>
                    <a:pt x="367" y="2523"/>
                  </a:cubicBezTo>
                  <a:cubicBezTo>
                    <a:pt x="468" y="2590"/>
                    <a:pt x="568" y="2623"/>
                    <a:pt x="701" y="2623"/>
                  </a:cubicBezTo>
                  <a:cubicBezTo>
                    <a:pt x="868" y="2623"/>
                    <a:pt x="1035" y="2557"/>
                    <a:pt x="1168" y="2457"/>
                  </a:cubicBezTo>
                  <a:cubicBezTo>
                    <a:pt x="1735" y="2090"/>
                    <a:pt x="2102" y="1489"/>
                    <a:pt x="2135" y="822"/>
                  </a:cubicBezTo>
                  <a:cubicBezTo>
                    <a:pt x="2184" y="358"/>
                    <a:pt x="1803" y="1"/>
                    <a:pt x="139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g1846b4bf37c_3_21888"/>
            <p:cNvSpPr/>
            <p:nvPr/>
          </p:nvSpPr>
          <p:spPr>
            <a:xfrm>
              <a:off x="5836227" y="2472904"/>
              <a:ext cx="33952" cy="40331"/>
            </a:xfrm>
            <a:custGeom>
              <a:avLst/>
              <a:gdLst/>
              <a:ahLst/>
              <a:cxnLst/>
              <a:rect l="l" t="t" r="r" b="b"/>
              <a:pathLst>
                <a:path w="2209" h="2624" extrusionOk="0">
                  <a:moveTo>
                    <a:pt x="1421" y="469"/>
                  </a:moveTo>
                  <a:cubicBezTo>
                    <a:pt x="1470" y="469"/>
                    <a:pt x="1519" y="476"/>
                    <a:pt x="1568" y="489"/>
                  </a:cubicBezTo>
                  <a:cubicBezTo>
                    <a:pt x="1668" y="589"/>
                    <a:pt x="1735" y="722"/>
                    <a:pt x="1701" y="855"/>
                  </a:cubicBezTo>
                  <a:cubicBezTo>
                    <a:pt x="1668" y="1389"/>
                    <a:pt x="1401" y="1856"/>
                    <a:pt x="967" y="2156"/>
                  </a:cubicBezTo>
                  <a:cubicBezTo>
                    <a:pt x="906" y="2198"/>
                    <a:pt x="818" y="2226"/>
                    <a:pt x="729" y="2226"/>
                  </a:cubicBezTo>
                  <a:cubicBezTo>
                    <a:pt x="674" y="2226"/>
                    <a:pt x="618" y="2215"/>
                    <a:pt x="567" y="2190"/>
                  </a:cubicBezTo>
                  <a:cubicBezTo>
                    <a:pt x="467" y="2123"/>
                    <a:pt x="434" y="1990"/>
                    <a:pt x="434" y="1823"/>
                  </a:cubicBezTo>
                  <a:cubicBezTo>
                    <a:pt x="467" y="1322"/>
                    <a:pt x="734" y="855"/>
                    <a:pt x="1168" y="555"/>
                  </a:cubicBezTo>
                  <a:cubicBezTo>
                    <a:pt x="1252" y="492"/>
                    <a:pt x="1337" y="469"/>
                    <a:pt x="1421" y="469"/>
                  </a:cubicBezTo>
                  <a:close/>
                  <a:moveTo>
                    <a:pt x="1404" y="1"/>
                  </a:moveTo>
                  <a:cubicBezTo>
                    <a:pt x="1254" y="1"/>
                    <a:pt x="1101" y="48"/>
                    <a:pt x="967" y="155"/>
                  </a:cubicBezTo>
                  <a:cubicBezTo>
                    <a:pt x="400" y="522"/>
                    <a:pt x="33" y="1156"/>
                    <a:pt x="33" y="1823"/>
                  </a:cubicBezTo>
                  <a:cubicBezTo>
                    <a:pt x="0" y="2123"/>
                    <a:pt x="133" y="2390"/>
                    <a:pt x="367" y="2557"/>
                  </a:cubicBezTo>
                  <a:cubicBezTo>
                    <a:pt x="467" y="2623"/>
                    <a:pt x="567" y="2623"/>
                    <a:pt x="701" y="2623"/>
                  </a:cubicBezTo>
                  <a:cubicBezTo>
                    <a:pt x="867" y="2623"/>
                    <a:pt x="1034" y="2557"/>
                    <a:pt x="1168" y="2490"/>
                  </a:cubicBezTo>
                  <a:cubicBezTo>
                    <a:pt x="1735" y="2123"/>
                    <a:pt x="2102" y="1489"/>
                    <a:pt x="2135" y="822"/>
                  </a:cubicBezTo>
                  <a:cubicBezTo>
                    <a:pt x="2208" y="358"/>
                    <a:pt x="1816" y="1"/>
                    <a:pt x="14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g1846b4bf37c_3_21888"/>
            <p:cNvSpPr/>
            <p:nvPr/>
          </p:nvSpPr>
          <p:spPr>
            <a:xfrm>
              <a:off x="5940297" y="2382667"/>
              <a:ext cx="33952" cy="40838"/>
            </a:xfrm>
            <a:custGeom>
              <a:avLst/>
              <a:gdLst/>
              <a:ahLst/>
              <a:cxnLst/>
              <a:rect l="l" t="t" r="r" b="b"/>
              <a:pathLst>
                <a:path w="2209" h="2657" extrusionOk="0">
                  <a:moveTo>
                    <a:pt x="1422" y="469"/>
                  </a:moveTo>
                  <a:cubicBezTo>
                    <a:pt x="1471" y="469"/>
                    <a:pt x="1519" y="476"/>
                    <a:pt x="1568" y="489"/>
                  </a:cubicBezTo>
                  <a:cubicBezTo>
                    <a:pt x="1668" y="589"/>
                    <a:pt x="1735" y="722"/>
                    <a:pt x="1702" y="856"/>
                  </a:cubicBezTo>
                  <a:cubicBezTo>
                    <a:pt x="1668" y="1389"/>
                    <a:pt x="1402" y="1856"/>
                    <a:pt x="968" y="2157"/>
                  </a:cubicBezTo>
                  <a:cubicBezTo>
                    <a:pt x="895" y="2205"/>
                    <a:pt x="786" y="2236"/>
                    <a:pt x="680" y="2236"/>
                  </a:cubicBezTo>
                  <a:cubicBezTo>
                    <a:pt x="642" y="2236"/>
                    <a:pt x="603" y="2232"/>
                    <a:pt x="568" y="2223"/>
                  </a:cubicBezTo>
                  <a:cubicBezTo>
                    <a:pt x="468" y="2123"/>
                    <a:pt x="434" y="1990"/>
                    <a:pt x="434" y="1856"/>
                  </a:cubicBezTo>
                  <a:cubicBezTo>
                    <a:pt x="468" y="1323"/>
                    <a:pt x="734" y="856"/>
                    <a:pt x="1168" y="555"/>
                  </a:cubicBezTo>
                  <a:cubicBezTo>
                    <a:pt x="1253" y="492"/>
                    <a:pt x="1337" y="469"/>
                    <a:pt x="1422" y="469"/>
                  </a:cubicBezTo>
                  <a:close/>
                  <a:moveTo>
                    <a:pt x="1404" y="1"/>
                  </a:moveTo>
                  <a:cubicBezTo>
                    <a:pt x="1254" y="1"/>
                    <a:pt x="1102" y="48"/>
                    <a:pt x="968" y="155"/>
                  </a:cubicBezTo>
                  <a:cubicBezTo>
                    <a:pt x="401" y="522"/>
                    <a:pt x="34" y="1156"/>
                    <a:pt x="34" y="1823"/>
                  </a:cubicBezTo>
                  <a:cubicBezTo>
                    <a:pt x="1" y="2123"/>
                    <a:pt x="134" y="2390"/>
                    <a:pt x="367" y="2557"/>
                  </a:cubicBezTo>
                  <a:cubicBezTo>
                    <a:pt x="468" y="2624"/>
                    <a:pt x="568" y="2657"/>
                    <a:pt x="701" y="2657"/>
                  </a:cubicBezTo>
                  <a:cubicBezTo>
                    <a:pt x="868" y="2624"/>
                    <a:pt x="1035" y="2590"/>
                    <a:pt x="1168" y="2490"/>
                  </a:cubicBezTo>
                  <a:cubicBezTo>
                    <a:pt x="1735" y="2123"/>
                    <a:pt x="2102" y="1489"/>
                    <a:pt x="2135" y="822"/>
                  </a:cubicBezTo>
                  <a:cubicBezTo>
                    <a:pt x="2209" y="358"/>
                    <a:pt x="1816" y="1"/>
                    <a:pt x="14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g1846b4bf37c_3_21888"/>
            <p:cNvSpPr/>
            <p:nvPr/>
          </p:nvSpPr>
          <p:spPr>
            <a:xfrm>
              <a:off x="6148453" y="2323108"/>
              <a:ext cx="33937" cy="39901"/>
            </a:xfrm>
            <a:custGeom>
              <a:avLst/>
              <a:gdLst/>
              <a:ahLst/>
              <a:cxnLst/>
              <a:rect l="l" t="t" r="r" b="b"/>
              <a:pathLst>
                <a:path w="2208" h="2596" extrusionOk="0">
                  <a:moveTo>
                    <a:pt x="1468" y="427"/>
                  </a:moveTo>
                  <a:cubicBezTo>
                    <a:pt x="1502" y="427"/>
                    <a:pt x="1535" y="427"/>
                    <a:pt x="1568" y="461"/>
                  </a:cubicBezTo>
                  <a:cubicBezTo>
                    <a:pt x="1668" y="528"/>
                    <a:pt x="1735" y="661"/>
                    <a:pt x="1735" y="828"/>
                  </a:cubicBezTo>
                  <a:cubicBezTo>
                    <a:pt x="1702" y="1328"/>
                    <a:pt x="1402" y="1795"/>
                    <a:pt x="968" y="2095"/>
                  </a:cubicBezTo>
                  <a:cubicBezTo>
                    <a:pt x="904" y="2159"/>
                    <a:pt x="828" y="2182"/>
                    <a:pt x="746" y="2182"/>
                  </a:cubicBezTo>
                  <a:cubicBezTo>
                    <a:pt x="699" y="2182"/>
                    <a:pt x="650" y="2174"/>
                    <a:pt x="601" y="2162"/>
                  </a:cubicBezTo>
                  <a:cubicBezTo>
                    <a:pt x="468" y="2062"/>
                    <a:pt x="434" y="1929"/>
                    <a:pt x="434" y="1795"/>
                  </a:cubicBezTo>
                  <a:cubicBezTo>
                    <a:pt x="468" y="1261"/>
                    <a:pt x="768" y="794"/>
                    <a:pt x="1201" y="494"/>
                  </a:cubicBezTo>
                  <a:cubicBezTo>
                    <a:pt x="1268" y="461"/>
                    <a:pt x="1368" y="427"/>
                    <a:pt x="1468" y="427"/>
                  </a:cubicBezTo>
                  <a:close/>
                  <a:moveTo>
                    <a:pt x="1433" y="1"/>
                  </a:moveTo>
                  <a:cubicBezTo>
                    <a:pt x="1277" y="1"/>
                    <a:pt x="1115" y="50"/>
                    <a:pt x="968" y="161"/>
                  </a:cubicBezTo>
                  <a:cubicBezTo>
                    <a:pt x="401" y="494"/>
                    <a:pt x="67" y="1128"/>
                    <a:pt x="34" y="1795"/>
                  </a:cubicBezTo>
                  <a:cubicBezTo>
                    <a:pt x="1" y="2095"/>
                    <a:pt x="134" y="2362"/>
                    <a:pt x="367" y="2529"/>
                  </a:cubicBezTo>
                  <a:cubicBezTo>
                    <a:pt x="468" y="2562"/>
                    <a:pt x="601" y="2596"/>
                    <a:pt x="701" y="2596"/>
                  </a:cubicBezTo>
                  <a:cubicBezTo>
                    <a:pt x="868" y="2596"/>
                    <a:pt x="1035" y="2562"/>
                    <a:pt x="1201" y="2496"/>
                  </a:cubicBezTo>
                  <a:cubicBezTo>
                    <a:pt x="1768" y="2095"/>
                    <a:pt x="2102" y="1495"/>
                    <a:pt x="2135" y="828"/>
                  </a:cubicBezTo>
                  <a:cubicBezTo>
                    <a:pt x="2208" y="344"/>
                    <a:pt x="1842" y="1"/>
                    <a:pt x="143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g1846b4bf37c_3_21888"/>
            <p:cNvSpPr/>
            <p:nvPr/>
          </p:nvSpPr>
          <p:spPr>
            <a:xfrm>
              <a:off x="6252538" y="2232656"/>
              <a:ext cx="33937" cy="40116"/>
            </a:xfrm>
            <a:custGeom>
              <a:avLst/>
              <a:gdLst/>
              <a:ahLst/>
              <a:cxnLst/>
              <a:rect l="l" t="t" r="r" b="b"/>
              <a:pathLst>
                <a:path w="2208" h="2610" extrusionOk="0">
                  <a:moveTo>
                    <a:pt x="1423" y="455"/>
                  </a:moveTo>
                  <a:cubicBezTo>
                    <a:pt x="1470" y="455"/>
                    <a:pt x="1519" y="463"/>
                    <a:pt x="1568" y="475"/>
                  </a:cubicBezTo>
                  <a:cubicBezTo>
                    <a:pt x="1701" y="575"/>
                    <a:pt x="1735" y="708"/>
                    <a:pt x="1735" y="842"/>
                  </a:cubicBezTo>
                  <a:cubicBezTo>
                    <a:pt x="1701" y="1376"/>
                    <a:pt x="1401" y="1843"/>
                    <a:pt x="967" y="2143"/>
                  </a:cubicBezTo>
                  <a:cubicBezTo>
                    <a:pt x="901" y="2209"/>
                    <a:pt x="824" y="2238"/>
                    <a:pt x="749" y="2238"/>
                  </a:cubicBezTo>
                  <a:cubicBezTo>
                    <a:pt x="560" y="2238"/>
                    <a:pt x="386" y="2057"/>
                    <a:pt x="434" y="1843"/>
                  </a:cubicBezTo>
                  <a:cubicBezTo>
                    <a:pt x="467" y="1309"/>
                    <a:pt x="767" y="842"/>
                    <a:pt x="1201" y="542"/>
                  </a:cubicBezTo>
                  <a:cubicBezTo>
                    <a:pt x="1264" y="478"/>
                    <a:pt x="1341" y="455"/>
                    <a:pt x="1423" y="455"/>
                  </a:cubicBezTo>
                  <a:close/>
                  <a:moveTo>
                    <a:pt x="1437" y="1"/>
                  </a:moveTo>
                  <a:cubicBezTo>
                    <a:pt x="1280" y="1"/>
                    <a:pt x="1116" y="54"/>
                    <a:pt x="967" y="175"/>
                  </a:cubicBezTo>
                  <a:cubicBezTo>
                    <a:pt x="400" y="542"/>
                    <a:pt x="67" y="1142"/>
                    <a:pt x="33" y="1809"/>
                  </a:cubicBezTo>
                  <a:cubicBezTo>
                    <a:pt x="0" y="2109"/>
                    <a:pt x="133" y="2376"/>
                    <a:pt x="400" y="2543"/>
                  </a:cubicBezTo>
                  <a:cubicBezTo>
                    <a:pt x="467" y="2610"/>
                    <a:pt x="600" y="2610"/>
                    <a:pt x="701" y="2610"/>
                  </a:cubicBezTo>
                  <a:cubicBezTo>
                    <a:pt x="867" y="2610"/>
                    <a:pt x="1034" y="2576"/>
                    <a:pt x="1201" y="2476"/>
                  </a:cubicBezTo>
                  <a:cubicBezTo>
                    <a:pt x="1768" y="2109"/>
                    <a:pt x="2102" y="1509"/>
                    <a:pt x="2135" y="842"/>
                  </a:cubicBezTo>
                  <a:cubicBezTo>
                    <a:pt x="2207" y="360"/>
                    <a:pt x="1845" y="1"/>
                    <a:pt x="14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g1846b4bf37c_3_21888"/>
            <p:cNvSpPr/>
            <p:nvPr/>
          </p:nvSpPr>
          <p:spPr>
            <a:xfrm>
              <a:off x="6460694" y="1962344"/>
              <a:ext cx="33338" cy="40239"/>
            </a:xfrm>
            <a:custGeom>
              <a:avLst/>
              <a:gdLst/>
              <a:ahLst/>
              <a:cxnLst/>
              <a:rect l="l" t="t" r="r" b="b"/>
              <a:pathLst>
                <a:path w="2169" h="2618" extrusionOk="0">
                  <a:moveTo>
                    <a:pt x="1489" y="436"/>
                  </a:moveTo>
                  <a:cubicBezTo>
                    <a:pt x="1527" y="436"/>
                    <a:pt x="1565" y="440"/>
                    <a:pt x="1601" y="449"/>
                  </a:cubicBezTo>
                  <a:cubicBezTo>
                    <a:pt x="1701" y="549"/>
                    <a:pt x="1735" y="683"/>
                    <a:pt x="1735" y="816"/>
                  </a:cubicBezTo>
                  <a:cubicBezTo>
                    <a:pt x="1701" y="1350"/>
                    <a:pt x="1434" y="1817"/>
                    <a:pt x="1001" y="2117"/>
                  </a:cubicBezTo>
                  <a:cubicBezTo>
                    <a:pt x="903" y="2166"/>
                    <a:pt x="805" y="2197"/>
                    <a:pt x="708" y="2197"/>
                  </a:cubicBezTo>
                  <a:cubicBezTo>
                    <a:pt x="672" y="2197"/>
                    <a:pt x="636" y="2193"/>
                    <a:pt x="600" y="2184"/>
                  </a:cubicBezTo>
                  <a:cubicBezTo>
                    <a:pt x="500" y="2117"/>
                    <a:pt x="467" y="1984"/>
                    <a:pt x="467" y="1817"/>
                  </a:cubicBezTo>
                  <a:cubicBezTo>
                    <a:pt x="500" y="1283"/>
                    <a:pt x="767" y="816"/>
                    <a:pt x="1201" y="516"/>
                  </a:cubicBezTo>
                  <a:cubicBezTo>
                    <a:pt x="1274" y="467"/>
                    <a:pt x="1383" y="436"/>
                    <a:pt x="1489" y="436"/>
                  </a:cubicBezTo>
                  <a:close/>
                  <a:moveTo>
                    <a:pt x="1457" y="0"/>
                  </a:moveTo>
                  <a:cubicBezTo>
                    <a:pt x="1295" y="0"/>
                    <a:pt x="1137" y="52"/>
                    <a:pt x="1001" y="149"/>
                  </a:cubicBezTo>
                  <a:cubicBezTo>
                    <a:pt x="434" y="516"/>
                    <a:pt x="67" y="1117"/>
                    <a:pt x="33" y="1784"/>
                  </a:cubicBezTo>
                  <a:cubicBezTo>
                    <a:pt x="0" y="2084"/>
                    <a:pt x="133" y="2351"/>
                    <a:pt x="400" y="2518"/>
                  </a:cubicBezTo>
                  <a:cubicBezTo>
                    <a:pt x="500" y="2584"/>
                    <a:pt x="600" y="2618"/>
                    <a:pt x="701" y="2618"/>
                  </a:cubicBezTo>
                  <a:cubicBezTo>
                    <a:pt x="901" y="2584"/>
                    <a:pt x="1067" y="2551"/>
                    <a:pt x="1201" y="2451"/>
                  </a:cubicBezTo>
                  <a:cubicBezTo>
                    <a:pt x="1768" y="2084"/>
                    <a:pt x="2102" y="1483"/>
                    <a:pt x="2135" y="816"/>
                  </a:cubicBezTo>
                  <a:cubicBezTo>
                    <a:pt x="2168" y="516"/>
                    <a:pt x="2035" y="249"/>
                    <a:pt x="1801" y="82"/>
                  </a:cubicBezTo>
                  <a:cubicBezTo>
                    <a:pt x="1690" y="27"/>
                    <a:pt x="1573" y="0"/>
                    <a:pt x="145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g1846b4bf37c_3_21888"/>
            <p:cNvSpPr/>
            <p:nvPr/>
          </p:nvSpPr>
          <p:spPr>
            <a:xfrm>
              <a:off x="6356609" y="2021933"/>
              <a:ext cx="33937" cy="40638"/>
            </a:xfrm>
            <a:custGeom>
              <a:avLst/>
              <a:gdLst/>
              <a:ahLst/>
              <a:cxnLst/>
              <a:rect l="l" t="t" r="r" b="b"/>
              <a:pathLst>
                <a:path w="2208" h="2644" extrusionOk="0">
                  <a:moveTo>
                    <a:pt x="1441" y="459"/>
                  </a:moveTo>
                  <a:cubicBezTo>
                    <a:pt x="1632" y="459"/>
                    <a:pt x="1805" y="643"/>
                    <a:pt x="1735" y="875"/>
                  </a:cubicBezTo>
                  <a:cubicBezTo>
                    <a:pt x="1702" y="1376"/>
                    <a:pt x="1435" y="1876"/>
                    <a:pt x="1001" y="2143"/>
                  </a:cubicBezTo>
                  <a:cubicBezTo>
                    <a:pt x="930" y="2224"/>
                    <a:pt x="844" y="2259"/>
                    <a:pt x="761" y="2259"/>
                  </a:cubicBezTo>
                  <a:cubicBezTo>
                    <a:pt x="571" y="2259"/>
                    <a:pt x="398" y="2075"/>
                    <a:pt x="468" y="1843"/>
                  </a:cubicBezTo>
                  <a:cubicBezTo>
                    <a:pt x="468" y="1309"/>
                    <a:pt x="768" y="842"/>
                    <a:pt x="1201" y="575"/>
                  </a:cubicBezTo>
                  <a:cubicBezTo>
                    <a:pt x="1272" y="494"/>
                    <a:pt x="1359" y="459"/>
                    <a:pt x="1441" y="459"/>
                  </a:cubicBezTo>
                  <a:close/>
                  <a:moveTo>
                    <a:pt x="1450" y="1"/>
                  </a:moveTo>
                  <a:cubicBezTo>
                    <a:pt x="1298" y="1"/>
                    <a:pt x="1141" y="54"/>
                    <a:pt x="1001" y="175"/>
                  </a:cubicBezTo>
                  <a:cubicBezTo>
                    <a:pt x="401" y="542"/>
                    <a:pt x="67" y="1142"/>
                    <a:pt x="34" y="1843"/>
                  </a:cubicBezTo>
                  <a:cubicBezTo>
                    <a:pt x="1" y="2110"/>
                    <a:pt x="134" y="2410"/>
                    <a:pt x="401" y="2543"/>
                  </a:cubicBezTo>
                  <a:cubicBezTo>
                    <a:pt x="501" y="2610"/>
                    <a:pt x="601" y="2643"/>
                    <a:pt x="701" y="2643"/>
                  </a:cubicBezTo>
                  <a:cubicBezTo>
                    <a:pt x="868" y="2643"/>
                    <a:pt x="1035" y="2577"/>
                    <a:pt x="1201" y="2510"/>
                  </a:cubicBezTo>
                  <a:cubicBezTo>
                    <a:pt x="1768" y="2143"/>
                    <a:pt x="2102" y="1509"/>
                    <a:pt x="2135" y="842"/>
                  </a:cubicBezTo>
                  <a:cubicBezTo>
                    <a:pt x="2208" y="361"/>
                    <a:pt x="1845" y="1"/>
                    <a:pt x="14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g1846b4bf37c_3_21888"/>
            <p:cNvSpPr/>
            <p:nvPr/>
          </p:nvSpPr>
          <p:spPr>
            <a:xfrm>
              <a:off x="6564765" y="1752051"/>
              <a:ext cx="34091" cy="40838"/>
            </a:xfrm>
            <a:custGeom>
              <a:avLst/>
              <a:gdLst/>
              <a:ahLst/>
              <a:cxnLst/>
              <a:rect l="l" t="t" r="r" b="b"/>
              <a:pathLst>
                <a:path w="2218" h="2657" extrusionOk="0">
                  <a:moveTo>
                    <a:pt x="1468" y="455"/>
                  </a:moveTo>
                  <a:cubicBezTo>
                    <a:pt x="1502" y="455"/>
                    <a:pt x="1568" y="455"/>
                    <a:pt x="1602" y="488"/>
                  </a:cubicBezTo>
                  <a:cubicBezTo>
                    <a:pt x="1702" y="555"/>
                    <a:pt x="1768" y="688"/>
                    <a:pt x="1735" y="855"/>
                  </a:cubicBezTo>
                  <a:cubicBezTo>
                    <a:pt x="1702" y="1356"/>
                    <a:pt x="1435" y="1856"/>
                    <a:pt x="968" y="2156"/>
                  </a:cubicBezTo>
                  <a:cubicBezTo>
                    <a:pt x="906" y="2197"/>
                    <a:pt x="831" y="2226"/>
                    <a:pt x="752" y="2226"/>
                  </a:cubicBezTo>
                  <a:cubicBezTo>
                    <a:pt x="703" y="2226"/>
                    <a:pt x="652" y="2215"/>
                    <a:pt x="601" y="2189"/>
                  </a:cubicBezTo>
                  <a:cubicBezTo>
                    <a:pt x="501" y="2123"/>
                    <a:pt x="434" y="1989"/>
                    <a:pt x="468" y="1823"/>
                  </a:cubicBezTo>
                  <a:cubicBezTo>
                    <a:pt x="501" y="1322"/>
                    <a:pt x="768" y="822"/>
                    <a:pt x="1201" y="555"/>
                  </a:cubicBezTo>
                  <a:cubicBezTo>
                    <a:pt x="1268" y="488"/>
                    <a:pt x="1368" y="455"/>
                    <a:pt x="1468" y="455"/>
                  </a:cubicBezTo>
                  <a:close/>
                  <a:moveTo>
                    <a:pt x="1430" y="1"/>
                  </a:moveTo>
                  <a:cubicBezTo>
                    <a:pt x="1283" y="1"/>
                    <a:pt x="1134" y="48"/>
                    <a:pt x="1001" y="155"/>
                  </a:cubicBezTo>
                  <a:cubicBezTo>
                    <a:pt x="434" y="522"/>
                    <a:pt x="67" y="1155"/>
                    <a:pt x="34" y="1823"/>
                  </a:cubicBezTo>
                  <a:cubicBezTo>
                    <a:pt x="1" y="2123"/>
                    <a:pt x="167" y="2390"/>
                    <a:pt x="401" y="2556"/>
                  </a:cubicBezTo>
                  <a:cubicBezTo>
                    <a:pt x="501" y="2623"/>
                    <a:pt x="601" y="2656"/>
                    <a:pt x="734" y="2656"/>
                  </a:cubicBezTo>
                  <a:cubicBezTo>
                    <a:pt x="901" y="2656"/>
                    <a:pt x="1068" y="2590"/>
                    <a:pt x="1201" y="2523"/>
                  </a:cubicBezTo>
                  <a:cubicBezTo>
                    <a:pt x="1768" y="2123"/>
                    <a:pt x="2135" y="1522"/>
                    <a:pt x="2169" y="855"/>
                  </a:cubicBezTo>
                  <a:cubicBezTo>
                    <a:pt x="2218" y="365"/>
                    <a:pt x="1835" y="1"/>
                    <a:pt x="14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g1846b4bf37c_3_21888"/>
            <p:cNvSpPr/>
            <p:nvPr/>
          </p:nvSpPr>
          <p:spPr>
            <a:xfrm>
              <a:off x="6044382" y="2262904"/>
              <a:ext cx="33937" cy="40638"/>
            </a:xfrm>
            <a:custGeom>
              <a:avLst/>
              <a:gdLst/>
              <a:ahLst/>
              <a:cxnLst/>
              <a:rect l="l" t="t" r="r" b="b"/>
              <a:pathLst>
                <a:path w="2208" h="2644" extrusionOk="0">
                  <a:moveTo>
                    <a:pt x="1468" y="408"/>
                  </a:moveTo>
                  <a:cubicBezTo>
                    <a:pt x="1501" y="408"/>
                    <a:pt x="1534" y="442"/>
                    <a:pt x="1568" y="475"/>
                  </a:cubicBezTo>
                  <a:cubicBezTo>
                    <a:pt x="1668" y="542"/>
                    <a:pt x="1735" y="709"/>
                    <a:pt x="1735" y="842"/>
                  </a:cubicBezTo>
                  <a:cubicBezTo>
                    <a:pt x="1701" y="1342"/>
                    <a:pt x="1401" y="1843"/>
                    <a:pt x="967" y="2110"/>
                  </a:cubicBezTo>
                  <a:cubicBezTo>
                    <a:pt x="903" y="2174"/>
                    <a:pt x="810" y="2211"/>
                    <a:pt x="726" y="2211"/>
                  </a:cubicBezTo>
                  <a:cubicBezTo>
                    <a:pt x="680" y="2211"/>
                    <a:pt x="636" y="2200"/>
                    <a:pt x="600" y="2176"/>
                  </a:cubicBezTo>
                  <a:cubicBezTo>
                    <a:pt x="467" y="2076"/>
                    <a:pt x="434" y="1943"/>
                    <a:pt x="434" y="1809"/>
                  </a:cubicBezTo>
                  <a:cubicBezTo>
                    <a:pt x="467" y="1276"/>
                    <a:pt x="734" y="809"/>
                    <a:pt x="1201" y="542"/>
                  </a:cubicBezTo>
                  <a:cubicBezTo>
                    <a:pt x="1268" y="475"/>
                    <a:pt x="1368" y="442"/>
                    <a:pt x="1468" y="442"/>
                  </a:cubicBezTo>
                  <a:lnTo>
                    <a:pt x="1468" y="408"/>
                  </a:lnTo>
                  <a:close/>
                  <a:moveTo>
                    <a:pt x="1437" y="1"/>
                  </a:moveTo>
                  <a:cubicBezTo>
                    <a:pt x="1280" y="1"/>
                    <a:pt x="1116" y="54"/>
                    <a:pt x="967" y="175"/>
                  </a:cubicBezTo>
                  <a:cubicBezTo>
                    <a:pt x="400" y="542"/>
                    <a:pt x="67" y="1142"/>
                    <a:pt x="33" y="1809"/>
                  </a:cubicBezTo>
                  <a:cubicBezTo>
                    <a:pt x="0" y="2110"/>
                    <a:pt x="133" y="2376"/>
                    <a:pt x="367" y="2543"/>
                  </a:cubicBezTo>
                  <a:cubicBezTo>
                    <a:pt x="467" y="2610"/>
                    <a:pt x="600" y="2643"/>
                    <a:pt x="701" y="2643"/>
                  </a:cubicBezTo>
                  <a:cubicBezTo>
                    <a:pt x="867" y="2643"/>
                    <a:pt x="1034" y="2577"/>
                    <a:pt x="1201" y="2510"/>
                  </a:cubicBezTo>
                  <a:cubicBezTo>
                    <a:pt x="1768" y="2143"/>
                    <a:pt x="2102" y="1509"/>
                    <a:pt x="2135" y="842"/>
                  </a:cubicBezTo>
                  <a:cubicBezTo>
                    <a:pt x="2207" y="361"/>
                    <a:pt x="1845" y="1"/>
                    <a:pt x="143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g1846b4bf37c_3_21888"/>
            <p:cNvSpPr/>
            <p:nvPr/>
          </p:nvSpPr>
          <p:spPr>
            <a:xfrm>
              <a:off x="5330692" y="1648811"/>
              <a:ext cx="1253055" cy="1247921"/>
            </a:xfrm>
            <a:custGeom>
              <a:avLst/>
              <a:gdLst/>
              <a:ahLst/>
              <a:cxnLst/>
              <a:rect l="l" t="t" r="r" b="b"/>
              <a:pathLst>
                <a:path w="81526" h="81192" extrusionOk="0">
                  <a:moveTo>
                    <a:pt x="81292" y="0"/>
                  </a:moveTo>
                  <a:cubicBezTo>
                    <a:pt x="75888" y="3136"/>
                    <a:pt x="74754" y="11275"/>
                    <a:pt x="73653" y="19181"/>
                  </a:cubicBezTo>
                  <a:cubicBezTo>
                    <a:pt x="72653" y="26286"/>
                    <a:pt x="71719" y="32990"/>
                    <a:pt x="67749" y="35325"/>
                  </a:cubicBezTo>
                  <a:cubicBezTo>
                    <a:pt x="67038" y="35770"/>
                    <a:pt x="66370" y="35978"/>
                    <a:pt x="65758" y="35978"/>
                  </a:cubicBezTo>
                  <a:cubicBezTo>
                    <a:pt x="65451" y="35978"/>
                    <a:pt x="65159" y="35926"/>
                    <a:pt x="64881" y="35826"/>
                  </a:cubicBezTo>
                  <a:cubicBezTo>
                    <a:pt x="62812" y="35059"/>
                    <a:pt x="61612" y="31523"/>
                    <a:pt x="60444" y="28087"/>
                  </a:cubicBezTo>
                  <a:cubicBezTo>
                    <a:pt x="59210" y="24551"/>
                    <a:pt x="57976" y="20882"/>
                    <a:pt x="55707" y="20048"/>
                  </a:cubicBezTo>
                  <a:cubicBezTo>
                    <a:pt x="55396" y="19937"/>
                    <a:pt x="55066" y="19881"/>
                    <a:pt x="54721" y="19881"/>
                  </a:cubicBezTo>
                  <a:cubicBezTo>
                    <a:pt x="54032" y="19881"/>
                    <a:pt x="53283" y="20103"/>
                    <a:pt x="52505" y="20548"/>
                  </a:cubicBezTo>
                  <a:cubicBezTo>
                    <a:pt x="48202" y="23050"/>
                    <a:pt x="46868" y="32290"/>
                    <a:pt x="45633" y="41230"/>
                  </a:cubicBezTo>
                  <a:cubicBezTo>
                    <a:pt x="44366" y="50069"/>
                    <a:pt x="43098" y="59209"/>
                    <a:pt x="38962" y="61611"/>
                  </a:cubicBezTo>
                  <a:cubicBezTo>
                    <a:pt x="37940" y="62206"/>
                    <a:pt x="37032" y="62500"/>
                    <a:pt x="36214" y="62500"/>
                  </a:cubicBezTo>
                  <a:cubicBezTo>
                    <a:pt x="35565" y="62500"/>
                    <a:pt x="34972" y="62314"/>
                    <a:pt x="34425" y="61944"/>
                  </a:cubicBezTo>
                  <a:cubicBezTo>
                    <a:pt x="33291" y="61177"/>
                    <a:pt x="32457" y="59710"/>
                    <a:pt x="31623" y="58275"/>
                  </a:cubicBezTo>
                  <a:cubicBezTo>
                    <a:pt x="30341" y="56081"/>
                    <a:pt x="29041" y="53831"/>
                    <a:pt x="26658" y="53831"/>
                  </a:cubicBezTo>
                  <a:cubicBezTo>
                    <a:pt x="25817" y="53831"/>
                    <a:pt x="24842" y="54111"/>
                    <a:pt x="23684" y="54773"/>
                  </a:cubicBezTo>
                  <a:cubicBezTo>
                    <a:pt x="18848" y="57575"/>
                    <a:pt x="17814" y="64380"/>
                    <a:pt x="16946" y="70384"/>
                  </a:cubicBezTo>
                  <a:cubicBezTo>
                    <a:pt x="16246" y="74987"/>
                    <a:pt x="15679" y="78957"/>
                    <a:pt x="13544" y="80191"/>
                  </a:cubicBezTo>
                  <a:cubicBezTo>
                    <a:pt x="12821" y="80606"/>
                    <a:pt x="12175" y="80776"/>
                    <a:pt x="11576" y="80776"/>
                  </a:cubicBezTo>
                  <a:cubicBezTo>
                    <a:pt x="10295" y="80776"/>
                    <a:pt x="9221" y="79997"/>
                    <a:pt x="8040" y="79157"/>
                  </a:cubicBezTo>
                  <a:cubicBezTo>
                    <a:pt x="6716" y="78223"/>
                    <a:pt x="5293" y="77205"/>
                    <a:pt x="3431" y="77205"/>
                  </a:cubicBezTo>
                  <a:cubicBezTo>
                    <a:pt x="2432" y="77205"/>
                    <a:pt x="1306" y="77499"/>
                    <a:pt x="1" y="78256"/>
                  </a:cubicBezTo>
                  <a:lnTo>
                    <a:pt x="201" y="78590"/>
                  </a:lnTo>
                  <a:cubicBezTo>
                    <a:pt x="1429" y="77888"/>
                    <a:pt x="2480" y="77613"/>
                    <a:pt x="3414" y="77613"/>
                  </a:cubicBezTo>
                  <a:cubicBezTo>
                    <a:pt x="5145" y="77613"/>
                    <a:pt x="6473" y="78559"/>
                    <a:pt x="7773" y="79490"/>
                  </a:cubicBezTo>
                  <a:cubicBezTo>
                    <a:pt x="9007" y="80358"/>
                    <a:pt x="10175" y="81192"/>
                    <a:pt x="11576" y="81192"/>
                  </a:cubicBezTo>
                  <a:cubicBezTo>
                    <a:pt x="12343" y="81192"/>
                    <a:pt x="13077" y="80958"/>
                    <a:pt x="13744" y="80558"/>
                  </a:cubicBezTo>
                  <a:cubicBezTo>
                    <a:pt x="16046" y="79223"/>
                    <a:pt x="16646" y="75187"/>
                    <a:pt x="17347" y="70484"/>
                  </a:cubicBezTo>
                  <a:cubicBezTo>
                    <a:pt x="18214" y="64546"/>
                    <a:pt x="19215" y="57842"/>
                    <a:pt x="23885" y="55140"/>
                  </a:cubicBezTo>
                  <a:cubicBezTo>
                    <a:pt x="24952" y="54527"/>
                    <a:pt x="25849" y="54266"/>
                    <a:pt x="26623" y="54266"/>
                  </a:cubicBezTo>
                  <a:cubicBezTo>
                    <a:pt x="28799" y="54266"/>
                    <a:pt x="29993" y="56334"/>
                    <a:pt x="31223" y="58475"/>
                  </a:cubicBezTo>
                  <a:cubicBezTo>
                    <a:pt x="32057" y="59943"/>
                    <a:pt x="32958" y="61444"/>
                    <a:pt x="34159" y="62278"/>
                  </a:cubicBezTo>
                  <a:cubicBezTo>
                    <a:pt x="34791" y="62700"/>
                    <a:pt x="35465" y="62911"/>
                    <a:pt x="36198" y="62911"/>
                  </a:cubicBezTo>
                  <a:cubicBezTo>
                    <a:pt x="37087" y="62911"/>
                    <a:pt x="38065" y="62600"/>
                    <a:pt x="39162" y="61978"/>
                  </a:cubicBezTo>
                  <a:cubicBezTo>
                    <a:pt x="43465" y="59476"/>
                    <a:pt x="44766" y="50236"/>
                    <a:pt x="46034" y="41296"/>
                  </a:cubicBezTo>
                  <a:cubicBezTo>
                    <a:pt x="47268" y="32457"/>
                    <a:pt x="48569" y="23283"/>
                    <a:pt x="52705" y="20915"/>
                  </a:cubicBezTo>
                  <a:cubicBezTo>
                    <a:pt x="53412" y="20495"/>
                    <a:pt x="54061" y="20295"/>
                    <a:pt x="54661" y="20295"/>
                  </a:cubicBezTo>
                  <a:cubicBezTo>
                    <a:pt x="54966" y="20295"/>
                    <a:pt x="55259" y="20347"/>
                    <a:pt x="55541" y="20448"/>
                  </a:cubicBezTo>
                  <a:cubicBezTo>
                    <a:pt x="57609" y="21215"/>
                    <a:pt x="58843" y="24785"/>
                    <a:pt x="60010" y="28220"/>
                  </a:cubicBezTo>
                  <a:cubicBezTo>
                    <a:pt x="61211" y="31756"/>
                    <a:pt x="62479" y="35392"/>
                    <a:pt x="64714" y="36226"/>
                  </a:cubicBezTo>
                  <a:cubicBezTo>
                    <a:pt x="65033" y="36336"/>
                    <a:pt x="65363" y="36392"/>
                    <a:pt x="65704" y="36392"/>
                  </a:cubicBezTo>
                  <a:cubicBezTo>
                    <a:pt x="66400" y="36392"/>
                    <a:pt x="67144" y="36162"/>
                    <a:pt x="67949" y="35692"/>
                  </a:cubicBezTo>
                  <a:cubicBezTo>
                    <a:pt x="72086" y="33257"/>
                    <a:pt x="73020" y="26452"/>
                    <a:pt x="74054" y="19247"/>
                  </a:cubicBezTo>
                  <a:cubicBezTo>
                    <a:pt x="75121" y="11442"/>
                    <a:pt x="76255" y="3403"/>
                    <a:pt x="81526" y="367"/>
                  </a:cubicBezTo>
                  <a:lnTo>
                    <a:pt x="8129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g1846b4bf37c_3_21888"/>
            <p:cNvSpPr/>
            <p:nvPr/>
          </p:nvSpPr>
          <p:spPr>
            <a:xfrm>
              <a:off x="6126412" y="1937613"/>
              <a:ext cx="40515" cy="52504"/>
            </a:xfrm>
            <a:custGeom>
              <a:avLst/>
              <a:gdLst/>
              <a:ahLst/>
              <a:cxnLst/>
              <a:rect l="l" t="t" r="r" b="b"/>
              <a:pathLst>
                <a:path w="2636" h="3416" extrusionOk="0">
                  <a:moveTo>
                    <a:pt x="1905" y="1"/>
                  </a:moveTo>
                  <a:cubicBezTo>
                    <a:pt x="1724" y="1"/>
                    <a:pt x="1518" y="62"/>
                    <a:pt x="1301" y="190"/>
                  </a:cubicBezTo>
                  <a:cubicBezTo>
                    <a:pt x="534" y="691"/>
                    <a:pt x="34" y="1525"/>
                    <a:pt x="0" y="2459"/>
                  </a:cubicBezTo>
                  <a:cubicBezTo>
                    <a:pt x="0" y="3069"/>
                    <a:pt x="281" y="3415"/>
                    <a:pt x="704" y="3415"/>
                  </a:cubicBezTo>
                  <a:cubicBezTo>
                    <a:pt x="881" y="3415"/>
                    <a:pt x="1084" y="3354"/>
                    <a:pt x="1301" y="3226"/>
                  </a:cubicBezTo>
                  <a:cubicBezTo>
                    <a:pt x="2102" y="2726"/>
                    <a:pt x="2569" y="1858"/>
                    <a:pt x="2635" y="958"/>
                  </a:cubicBezTo>
                  <a:cubicBezTo>
                    <a:pt x="2635" y="347"/>
                    <a:pt x="2338" y="1"/>
                    <a:pt x="190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g1846b4bf37c_3_21888"/>
            <p:cNvSpPr/>
            <p:nvPr/>
          </p:nvSpPr>
          <p:spPr>
            <a:xfrm>
              <a:off x="5718293" y="2009437"/>
              <a:ext cx="347208" cy="261797"/>
            </a:xfrm>
            <a:custGeom>
              <a:avLst/>
              <a:gdLst/>
              <a:ahLst/>
              <a:cxnLst/>
              <a:rect l="l" t="t" r="r" b="b"/>
              <a:pathLst>
                <a:path w="22590" h="17033" extrusionOk="0">
                  <a:moveTo>
                    <a:pt x="22277" y="1"/>
                  </a:moveTo>
                  <a:cubicBezTo>
                    <a:pt x="22247" y="1"/>
                    <a:pt x="22216" y="7"/>
                    <a:pt x="22183" y="21"/>
                  </a:cubicBezTo>
                  <a:lnTo>
                    <a:pt x="15412" y="3923"/>
                  </a:lnTo>
                  <a:cubicBezTo>
                    <a:pt x="15379" y="3957"/>
                    <a:pt x="15345" y="3990"/>
                    <a:pt x="15312" y="4057"/>
                  </a:cubicBezTo>
                  <a:lnTo>
                    <a:pt x="13644" y="8860"/>
                  </a:lnTo>
                  <a:lnTo>
                    <a:pt x="168" y="16632"/>
                  </a:lnTo>
                  <a:cubicBezTo>
                    <a:pt x="1" y="16766"/>
                    <a:pt x="68" y="17033"/>
                    <a:pt x="268" y="17033"/>
                  </a:cubicBezTo>
                  <a:cubicBezTo>
                    <a:pt x="301" y="17033"/>
                    <a:pt x="334" y="17033"/>
                    <a:pt x="368" y="16999"/>
                  </a:cubicBezTo>
                  <a:lnTo>
                    <a:pt x="13944" y="9194"/>
                  </a:lnTo>
                  <a:cubicBezTo>
                    <a:pt x="13978" y="9160"/>
                    <a:pt x="14011" y="9127"/>
                    <a:pt x="14011" y="9060"/>
                  </a:cubicBezTo>
                  <a:lnTo>
                    <a:pt x="15679" y="4257"/>
                  </a:lnTo>
                  <a:lnTo>
                    <a:pt x="22417" y="388"/>
                  </a:lnTo>
                  <a:cubicBezTo>
                    <a:pt x="22589" y="244"/>
                    <a:pt x="22464" y="1"/>
                    <a:pt x="22277"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g1846b4bf37c_3_21888"/>
            <p:cNvSpPr/>
            <p:nvPr/>
          </p:nvSpPr>
          <p:spPr>
            <a:xfrm>
              <a:off x="5728560" y="2105869"/>
              <a:ext cx="182012" cy="123083"/>
            </a:xfrm>
            <a:custGeom>
              <a:avLst/>
              <a:gdLst/>
              <a:ahLst/>
              <a:cxnLst/>
              <a:rect l="l" t="t" r="r" b="b"/>
              <a:pathLst>
                <a:path w="11842" h="8008" extrusionOk="0">
                  <a:moveTo>
                    <a:pt x="11354" y="0"/>
                  </a:moveTo>
                  <a:cubicBezTo>
                    <a:pt x="11231" y="0"/>
                    <a:pt x="11090" y="38"/>
                    <a:pt x="10941" y="118"/>
                  </a:cubicBezTo>
                  <a:lnTo>
                    <a:pt x="901" y="5922"/>
                  </a:lnTo>
                  <a:cubicBezTo>
                    <a:pt x="367" y="6256"/>
                    <a:pt x="33" y="6823"/>
                    <a:pt x="0" y="7423"/>
                  </a:cubicBezTo>
                  <a:cubicBezTo>
                    <a:pt x="0" y="7797"/>
                    <a:pt x="197" y="8008"/>
                    <a:pt x="487" y="8008"/>
                  </a:cubicBezTo>
                  <a:cubicBezTo>
                    <a:pt x="611" y="8008"/>
                    <a:pt x="751" y="7970"/>
                    <a:pt x="901" y="7890"/>
                  </a:cubicBezTo>
                  <a:lnTo>
                    <a:pt x="10941" y="2086"/>
                  </a:lnTo>
                  <a:cubicBezTo>
                    <a:pt x="11475" y="1752"/>
                    <a:pt x="11808" y="1185"/>
                    <a:pt x="11842" y="585"/>
                  </a:cubicBezTo>
                  <a:cubicBezTo>
                    <a:pt x="11842" y="210"/>
                    <a:pt x="11645" y="0"/>
                    <a:pt x="11354"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g1846b4bf37c_3_21888"/>
            <p:cNvSpPr/>
            <p:nvPr/>
          </p:nvSpPr>
          <p:spPr>
            <a:xfrm>
              <a:off x="7222554" y="1848759"/>
              <a:ext cx="259953" cy="432220"/>
            </a:xfrm>
            <a:custGeom>
              <a:avLst/>
              <a:gdLst/>
              <a:ahLst/>
              <a:cxnLst/>
              <a:rect l="l" t="t" r="r" b="b"/>
              <a:pathLst>
                <a:path w="16913" h="28121" extrusionOk="0">
                  <a:moveTo>
                    <a:pt x="1" y="0"/>
                  </a:moveTo>
                  <a:lnTo>
                    <a:pt x="1" y="28121"/>
                  </a:lnTo>
                  <a:lnTo>
                    <a:pt x="16679" y="28121"/>
                  </a:lnTo>
                  <a:cubicBezTo>
                    <a:pt x="16679" y="28121"/>
                    <a:pt x="16679" y="17813"/>
                    <a:pt x="16679" y="11342"/>
                  </a:cubicBezTo>
                  <a:cubicBezTo>
                    <a:pt x="16713" y="4871"/>
                    <a:pt x="16913" y="1602"/>
                    <a:pt x="13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g1846b4bf37c_3_21888"/>
            <p:cNvSpPr/>
            <p:nvPr/>
          </p:nvSpPr>
          <p:spPr>
            <a:xfrm>
              <a:off x="6758565" y="2008715"/>
              <a:ext cx="492209" cy="357291"/>
            </a:xfrm>
            <a:custGeom>
              <a:avLst/>
              <a:gdLst/>
              <a:ahLst/>
              <a:cxnLst/>
              <a:rect l="l" t="t" r="r" b="b"/>
              <a:pathLst>
                <a:path w="32024" h="23246" extrusionOk="0">
                  <a:moveTo>
                    <a:pt x="1435" y="1"/>
                  </a:moveTo>
                  <a:cubicBezTo>
                    <a:pt x="1168" y="34"/>
                    <a:pt x="935" y="168"/>
                    <a:pt x="734" y="368"/>
                  </a:cubicBezTo>
                  <a:cubicBezTo>
                    <a:pt x="434" y="668"/>
                    <a:pt x="201" y="1068"/>
                    <a:pt x="101" y="1535"/>
                  </a:cubicBezTo>
                  <a:cubicBezTo>
                    <a:pt x="34" y="1969"/>
                    <a:pt x="1" y="2436"/>
                    <a:pt x="34" y="2870"/>
                  </a:cubicBezTo>
                  <a:cubicBezTo>
                    <a:pt x="67" y="3503"/>
                    <a:pt x="167" y="4104"/>
                    <a:pt x="367" y="4704"/>
                  </a:cubicBezTo>
                  <a:cubicBezTo>
                    <a:pt x="501" y="5105"/>
                    <a:pt x="701" y="5505"/>
                    <a:pt x="968" y="5872"/>
                  </a:cubicBezTo>
                  <a:cubicBezTo>
                    <a:pt x="1568" y="6839"/>
                    <a:pt x="2336" y="7640"/>
                    <a:pt x="3236" y="8340"/>
                  </a:cubicBezTo>
                  <a:cubicBezTo>
                    <a:pt x="3703" y="8774"/>
                    <a:pt x="4671" y="9241"/>
                    <a:pt x="5104" y="9674"/>
                  </a:cubicBezTo>
                  <a:cubicBezTo>
                    <a:pt x="5605" y="10175"/>
                    <a:pt x="6005" y="10809"/>
                    <a:pt x="6305" y="11442"/>
                  </a:cubicBezTo>
                  <a:cubicBezTo>
                    <a:pt x="6572" y="11909"/>
                    <a:pt x="6772" y="12343"/>
                    <a:pt x="7006" y="12810"/>
                  </a:cubicBezTo>
                  <a:cubicBezTo>
                    <a:pt x="8140" y="15045"/>
                    <a:pt x="10708" y="20115"/>
                    <a:pt x="12209" y="22017"/>
                  </a:cubicBezTo>
                  <a:cubicBezTo>
                    <a:pt x="12903" y="22900"/>
                    <a:pt x="13574" y="23246"/>
                    <a:pt x="14364" y="23246"/>
                  </a:cubicBezTo>
                  <a:cubicBezTo>
                    <a:pt x="15246" y="23246"/>
                    <a:pt x="16274" y="22815"/>
                    <a:pt x="17646" y="22217"/>
                  </a:cubicBezTo>
                  <a:cubicBezTo>
                    <a:pt x="20282" y="21116"/>
                    <a:pt x="29989" y="15512"/>
                    <a:pt x="29989" y="15512"/>
                  </a:cubicBezTo>
                  <a:lnTo>
                    <a:pt x="32023" y="6906"/>
                  </a:lnTo>
                  <a:cubicBezTo>
                    <a:pt x="31223" y="6906"/>
                    <a:pt x="29321" y="7073"/>
                    <a:pt x="24418" y="10608"/>
                  </a:cubicBezTo>
                  <a:lnTo>
                    <a:pt x="15545" y="16846"/>
                  </a:lnTo>
                  <a:cubicBezTo>
                    <a:pt x="14844" y="15745"/>
                    <a:pt x="11042" y="10408"/>
                    <a:pt x="10308" y="9207"/>
                  </a:cubicBezTo>
                  <a:cubicBezTo>
                    <a:pt x="9741" y="8173"/>
                    <a:pt x="9341" y="7073"/>
                    <a:pt x="9107" y="5938"/>
                  </a:cubicBezTo>
                  <a:cubicBezTo>
                    <a:pt x="9007" y="5371"/>
                    <a:pt x="8840" y="4804"/>
                    <a:pt x="8673" y="4271"/>
                  </a:cubicBezTo>
                  <a:cubicBezTo>
                    <a:pt x="8573" y="3870"/>
                    <a:pt x="8440" y="3470"/>
                    <a:pt x="8240" y="3070"/>
                  </a:cubicBezTo>
                  <a:cubicBezTo>
                    <a:pt x="8006" y="2669"/>
                    <a:pt x="7773" y="2236"/>
                    <a:pt x="7573" y="1836"/>
                  </a:cubicBezTo>
                  <a:cubicBezTo>
                    <a:pt x="7506" y="1735"/>
                    <a:pt x="7473" y="1669"/>
                    <a:pt x="7406" y="1635"/>
                  </a:cubicBezTo>
                  <a:cubicBezTo>
                    <a:pt x="7340" y="1596"/>
                    <a:pt x="7269" y="1577"/>
                    <a:pt x="7199" y="1577"/>
                  </a:cubicBezTo>
                  <a:cubicBezTo>
                    <a:pt x="7092" y="1577"/>
                    <a:pt x="6986" y="1621"/>
                    <a:pt x="6905" y="1702"/>
                  </a:cubicBezTo>
                  <a:cubicBezTo>
                    <a:pt x="6672" y="1936"/>
                    <a:pt x="6539" y="2236"/>
                    <a:pt x="6539" y="2569"/>
                  </a:cubicBezTo>
                  <a:cubicBezTo>
                    <a:pt x="6572" y="2903"/>
                    <a:pt x="6605" y="3203"/>
                    <a:pt x="6705" y="3537"/>
                  </a:cubicBezTo>
                  <a:cubicBezTo>
                    <a:pt x="6772" y="3837"/>
                    <a:pt x="6805" y="4171"/>
                    <a:pt x="6739" y="4471"/>
                  </a:cubicBezTo>
                  <a:cubicBezTo>
                    <a:pt x="6372" y="4471"/>
                    <a:pt x="6005" y="4304"/>
                    <a:pt x="5738" y="4037"/>
                  </a:cubicBezTo>
                  <a:cubicBezTo>
                    <a:pt x="4804" y="3270"/>
                    <a:pt x="3970" y="2403"/>
                    <a:pt x="3236" y="1469"/>
                  </a:cubicBezTo>
                  <a:cubicBezTo>
                    <a:pt x="2903" y="1068"/>
                    <a:pt x="2569" y="668"/>
                    <a:pt x="2235" y="301"/>
                  </a:cubicBezTo>
                  <a:cubicBezTo>
                    <a:pt x="2002" y="101"/>
                    <a:pt x="1735" y="1"/>
                    <a:pt x="143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g1846b4bf37c_3_21888"/>
            <p:cNvSpPr/>
            <p:nvPr/>
          </p:nvSpPr>
          <p:spPr>
            <a:xfrm>
              <a:off x="7142584" y="2115367"/>
              <a:ext cx="340953" cy="373660"/>
            </a:xfrm>
            <a:custGeom>
              <a:avLst/>
              <a:gdLst/>
              <a:ahLst/>
              <a:cxnLst/>
              <a:rect l="l" t="t" r="r" b="b"/>
              <a:pathLst>
                <a:path w="22183" h="24311" extrusionOk="0">
                  <a:moveTo>
                    <a:pt x="7005" y="0"/>
                  </a:moveTo>
                  <a:cubicBezTo>
                    <a:pt x="4470" y="2836"/>
                    <a:pt x="2068" y="6071"/>
                    <a:pt x="1468" y="7606"/>
                  </a:cubicBezTo>
                  <a:cubicBezTo>
                    <a:pt x="834" y="9140"/>
                    <a:pt x="0" y="12109"/>
                    <a:pt x="2669" y="15278"/>
                  </a:cubicBezTo>
                  <a:cubicBezTo>
                    <a:pt x="2735" y="16812"/>
                    <a:pt x="3036" y="22083"/>
                    <a:pt x="3036" y="22083"/>
                  </a:cubicBezTo>
                  <a:cubicBezTo>
                    <a:pt x="5519" y="23802"/>
                    <a:pt x="8734" y="24310"/>
                    <a:pt x="11666" y="24310"/>
                  </a:cubicBezTo>
                  <a:cubicBezTo>
                    <a:pt x="15902" y="24310"/>
                    <a:pt x="19547" y="23250"/>
                    <a:pt x="19547" y="23250"/>
                  </a:cubicBezTo>
                  <a:cubicBezTo>
                    <a:pt x="20048" y="19848"/>
                    <a:pt x="20915" y="15111"/>
                    <a:pt x="22183" y="11775"/>
                  </a:cubicBezTo>
                  <a:cubicBezTo>
                    <a:pt x="22183" y="11775"/>
                    <a:pt x="17379" y="5171"/>
                    <a:pt x="20448" y="501"/>
                  </a:cubicBezTo>
                  <a:lnTo>
                    <a:pt x="14877" y="134"/>
                  </a:lnTo>
                  <a:lnTo>
                    <a:pt x="9674" y="67"/>
                  </a:lnTo>
                  <a:lnTo>
                    <a:pt x="700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g1846b4bf37c_3_21888"/>
            <p:cNvSpPr/>
            <p:nvPr/>
          </p:nvSpPr>
          <p:spPr>
            <a:xfrm>
              <a:off x="7142584" y="2115367"/>
              <a:ext cx="340953" cy="373660"/>
            </a:xfrm>
            <a:custGeom>
              <a:avLst/>
              <a:gdLst/>
              <a:ahLst/>
              <a:cxnLst/>
              <a:rect l="l" t="t" r="r" b="b"/>
              <a:pathLst>
                <a:path w="22183" h="24311" extrusionOk="0">
                  <a:moveTo>
                    <a:pt x="7005" y="0"/>
                  </a:moveTo>
                  <a:cubicBezTo>
                    <a:pt x="4470" y="2836"/>
                    <a:pt x="2068" y="6071"/>
                    <a:pt x="1468" y="7606"/>
                  </a:cubicBezTo>
                  <a:cubicBezTo>
                    <a:pt x="834" y="9140"/>
                    <a:pt x="0" y="12109"/>
                    <a:pt x="2669" y="15278"/>
                  </a:cubicBezTo>
                  <a:cubicBezTo>
                    <a:pt x="2735" y="16812"/>
                    <a:pt x="3036" y="22083"/>
                    <a:pt x="3036" y="22083"/>
                  </a:cubicBezTo>
                  <a:cubicBezTo>
                    <a:pt x="5519" y="23802"/>
                    <a:pt x="8734" y="24310"/>
                    <a:pt x="11666" y="24310"/>
                  </a:cubicBezTo>
                  <a:cubicBezTo>
                    <a:pt x="15902" y="24310"/>
                    <a:pt x="19547" y="23250"/>
                    <a:pt x="19547" y="23250"/>
                  </a:cubicBezTo>
                  <a:cubicBezTo>
                    <a:pt x="20048" y="19848"/>
                    <a:pt x="20915" y="15111"/>
                    <a:pt x="22183" y="11775"/>
                  </a:cubicBezTo>
                  <a:cubicBezTo>
                    <a:pt x="22183" y="11775"/>
                    <a:pt x="17379" y="5171"/>
                    <a:pt x="20448" y="501"/>
                  </a:cubicBezTo>
                  <a:lnTo>
                    <a:pt x="14877" y="134"/>
                  </a:lnTo>
                  <a:lnTo>
                    <a:pt x="9674" y="67"/>
                  </a:lnTo>
                  <a:lnTo>
                    <a:pt x="70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g1846b4bf37c_3_21888"/>
            <p:cNvSpPr/>
            <p:nvPr/>
          </p:nvSpPr>
          <p:spPr>
            <a:xfrm>
              <a:off x="7450707" y="3527332"/>
              <a:ext cx="119471" cy="242984"/>
            </a:xfrm>
            <a:custGeom>
              <a:avLst/>
              <a:gdLst/>
              <a:ahLst/>
              <a:cxnLst/>
              <a:rect l="l" t="t" r="r" b="b"/>
              <a:pathLst>
                <a:path w="7773" h="15809" extrusionOk="0">
                  <a:moveTo>
                    <a:pt x="5238" y="1"/>
                  </a:moveTo>
                  <a:cubicBezTo>
                    <a:pt x="3703" y="134"/>
                    <a:pt x="2069" y="568"/>
                    <a:pt x="534" y="668"/>
                  </a:cubicBezTo>
                  <a:cubicBezTo>
                    <a:pt x="468" y="1836"/>
                    <a:pt x="434" y="2403"/>
                    <a:pt x="434" y="3737"/>
                  </a:cubicBezTo>
                  <a:cubicBezTo>
                    <a:pt x="434" y="5271"/>
                    <a:pt x="701" y="6239"/>
                    <a:pt x="601" y="8173"/>
                  </a:cubicBezTo>
                  <a:cubicBezTo>
                    <a:pt x="501" y="10108"/>
                    <a:pt x="1" y="12843"/>
                    <a:pt x="968" y="14745"/>
                  </a:cubicBezTo>
                  <a:cubicBezTo>
                    <a:pt x="1357" y="15478"/>
                    <a:pt x="2169" y="15809"/>
                    <a:pt x="3067" y="15809"/>
                  </a:cubicBezTo>
                  <a:cubicBezTo>
                    <a:pt x="4170" y="15809"/>
                    <a:pt x="5403" y="15309"/>
                    <a:pt x="6138" y="14445"/>
                  </a:cubicBezTo>
                  <a:cubicBezTo>
                    <a:pt x="7773" y="12543"/>
                    <a:pt x="7239" y="10909"/>
                    <a:pt x="6839" y="8674"/>
                  </a:cubicBezTo>
                  <a:cubicBezTo>
                    <a:pt x="6372" y="6272"/>
                    <a:pt x="6238" y="5171"/>
                    <a:pt x="6005" y="3770"/>
                  </a:cubicBezTo>
                  <a:cubicBezTo>
                    <a:pt x="5805" y="2503"/>
                    <a:pt x="5571" y="1235"/>
                    <a:pt x="523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g1846b4bf37c_3_21888"/>
            <p:cNvSpPr/>
            <p:nvPr/>
          </p:nvSpPr>
          <p:spPr>
            <a:xfrm>
              <a:off x="7077462" y="2489120"/>
              <a:ext cx="468631" cy="1210295"/>
            </a:xfrm>
            <a:custGeom>
              <a:avLst/>
              <a:gdLst/>
              <a:ahLst/>
              <a:cxnLst/>
              <a:rect l="l" t="t" r="r" b="b"/>
              <a:pathLst>
                <a:path w="30490" h="78744" extrusionOk="0">
                  <a:moveTo>
                    <a:pt x="7306" y="1"/>
                  </a:moveTo>
                  <a:lnTo>
                    <a:pt x="7373" y="1068"/>
                  </a:lnTo>
                  <a:lnTo>
                    <a:pt x="7539" y="1468"/>
                  </a:lnTo>
                  <a:cubicBezTo>
                    <a:pt x="7539" y="1468"/>
                    <a:pt x="5004" y="28354"/>
                    <a:pt x="5405" y="38361"/>
                  </a:cubicBezTo>
                  <a:cubicBezTo>
                    <a:pt x="5638" y="43699"/>
                    <a:pt x="5838" y="51504"/>
                    <a:pt x="6038" y="55574"/>
                  </a:cubicBezTo>
                  <a:cubicBezTo>
                    <a:pt x="6138" y="58609"/>
                    <a:pt x="6205" y="62679"/>
                    <a:pt x="6138" y="64347"/>
                  </a:cubicBezTo>
                  <a:cubicBezTo>
                    <a:pt x="6038" y="65781"/>
                    <a:pt x="5738" y="67215"/>
                    <a:pt x="5171" y="68583"/>
                  </a:cubicBezTo>
                  <a:cubicBezTo>
                    <a:pt x="4671" y="70051"/>
                    <a:pt x="4037" y="71485"/>
                    <a:pt x="3303" y="72853"/>
                  </a:cubicBezTo>
                  <a:cubicBezTo>
                    <a:pt x="3103" y="73220"/>
                    <a:pt x="2903" y="73587"/>
                    <a:pt x="2603" y="73887"/>
                  </a:cubicBezTo>
                  <a:cubicBezTo>
                    <a:pt x="2236" y="74287"/>
                    <a:pt x="1802" y="74654"/>
                    <a:pt x="1368" y="75021"/>
                  </a:cubicBezTo>
                  <a:cubicBezTo>
                    <a:pt x="468" y="75755"/>
                    <a:pt x="1" y="76122"/>
                    <a:pt x="67" y="76822"/>
                  </a:cubicBezTo>
                  <a:cubicBezTo>
                    <a:pt x="134" y="77489"/>
                    <a:pt x="668" y="77790"/>
                    <a:pt x="1268" y="77956"/>
                  </a:cubicBezTo>
                  <a:cubicBezTo>
                    <a:pt x="1950" y="78163"/>
                    <a:pt x="2662" y="78241"/>
                    <a:pt x="3383" y="78241"/>
                  </a:cubicBezTo>
                  <a:cubicBezTo>
                    <a:pt x="4178" y="78241"/>
                    <a:pt x="4984" y="78146"/>
                    <a:pt x="5771" y="78023"/>
                  </a:cubicBezTo>
                  <a:cubicBezTo>
                    <a:pt x="7239" y="77790"/>
                    <a:pt x="8840" y="77156"/>
                    <a:pt x="9474" y="75855"/>
                  </a:cubicBezTo>
                  <a:cubicBezTo>
                    <a:pt x="9641" y="75455"/>
                    <a:pt x="9741" y="75054"/>
                    <a:pt x="9808" y="74621"/>
                  </a:cubicBezTo>
                  <a:cubicBezTo>
                    <a:pt x="10041" y="73253"/>
                    <a:pt x="10441" y="71919"/>
                    <a:pt x="11009" y="70618"/>
                  </a:cubicBezTo>
                  <a:cubicBezTo>
                    <a:pt x="11209" y="70084"/>
                    <a:pt x="11509" y="69550"/>
                    <a:pt x="11842" y="69083"/>
                  </a:cubicBezTo>
                  <a:cubicBezTo>
                    <a:pt x="12209" y="68550"/>
                    <a:pt x="12676" y="67983"/>
                    <a:pt x="12776" y="67315"/>
                  </a:cubicBezTo>
                  <a:cubicBezTo>
                    <a:pt x="12843" y="66782"/>
                    <a:pt x="12410" y="66015"/>
                    <a:pt x="11842" y="65181"/>
                  </a:cubicBezTo>
                  <a:cubicBezTo>
                    <a:pt x="11375" y="64447"/>
                    <a:pt x="11509" y="63946"/>
                    <a:pt x="11709" y="61678"/>
                  </a:cubicBezTo>
                  <a:cubicBezTo>
                    <a:pt x="11909" y="59643"/>
                    <a:pt x="12209" y="57642"/>
                    <a:pt x="12643" y="55640"/>
                  </a:cubicBezTo>
                  <a:cubicBezTo>
                    <a:pt x="12910" y="53139"/>
                    <a:pt x="13844" y="49503"/>
                    <a:pt x="14044" y="46134"/>
                  </a:cubicBezTo>
                  <a:cubicBezTo>
                    <a:pt x="14278" y="43165"/>
                    <a:pt x="14678" y="41063"/>
                    <a:pt x="13944" y="37828"/>
                  </a:cubicBezTo>
                  <a:cubicBezTo>
                    <a:pt x="14211" y="34392"/>
                    <a:pt x="15679" y="26620"/>
                    <a:pt x="16212" y="23851"/>
                  </a:cubicBezTo>
                  <a:cubicBezTo>
                    <a:pt x="17180" y="28755"/>
                    <a:pt x="17880" y="34659"/>
                    <a:pt x="18447" y="38662"/>
                  </a:cubicBezTo>
                  <a:cubicBezTo>
                    <a:pt x="19248" y="44532"/>
                    <a:pt x="22884" y="56875"/>
                    <a:pt x="23484" y="60044"/>
                  </a:cubicBezTo>
                  <a:cubicBezTo>
                    <a:pt x="24085" y="63213"/>
                    <a:pt x="24451" y="65347"/>
                    <a:pt x="24752" y="67916"/>
                  </a:cubicBezTo>
                  <a:cubicBezTo>
                    <a:pt x="25019" y="70151"/>
                    <a:pt x="25285" y="74687"/>
                    <a:pt x="25586" y="76722"/>
                  </a:cubicBezTo>
                  <a:cubicBezTo>
                    <a:pt x="25816" y="78134"/>
                    <a:pt x="26600" y="78743"/>
                    <a:pt x="27458" y="78743"/>
                  </a:cubicBezTo>
                  <a:cubicBezTo>
                    <a:pt x="28585" y="78743"/>
                    <a:pt x="29838" y="77689"/>
                    <a:pt x="30122" y="76022"/>
                  </a:cubicBezTo>
                  <a:cubicBezTo>
                    <a:pt x="30489" y="74087"/>
                    <a:pt x="29588" y="70017"/>
                    <a:pt x="29522" y="67516"/>
                  </a:cubicBezTo>
                  <a:cubicBezTo>
                    <a:pt x="29455" y="65681"/>
                    <a:pt x="29455" y="63279"/>
                    <a:pt x="29555" y="60077"/>
                  </a:cubicBezTo>
                  <a:cubicBezTo>
                    <a:pt x="29722" y="56308"/>
                    <a:pt x="29689" y="53405"/>
                    <a:pt x="29622" y="49469"/>
                  </a:cubicBezTo>
                  <a:cubicBezTo>
                    <a:pt x="29555" y="46467"/>
                    <a:pt x="28821" y="43799"/>
                    <a:pt x="27620" y="38061"/>
                  </a:cubicBezTo>
                  <a:cubicBezTo>
                    <a:pt x="28254" y="24251"/>
                    <a:pt x="29121" y="11342"/>
                    <a:pt x="27620" y="6972"/>
                  </a:cubicBezTo>
                  <a:cubicBezTo>
                    <a:pt x="26353" y="3236"/>
                    <a:pt x="24485" y="2436"/>
                    <a:pt x="23751" y="434"/>
                  </a:cubicBezTo>
                  <a:cubicBezTo>
                    <a:pt x="20549" y="1168"/>
                    <a:pt x="17280" y="1568"/>
                    <a:pt x="14011" y="1702"/>
                  </a:cubicBezTo>
                  <a:cubicBezTo>
                    <a:pt x="13816" y="1706"/>
                    <a:pt x="13628" y="1709"/>
                    <a:pt x="13444" y="1709"/>
                  </a:cubicBezTo>
                  <a:cubicBezTo>
                    <a:pt x="8393" y="1709"/>
                    <a:pt x="7306" y="1"/>
                    <a:pt x="7306"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g1846b4bf37c_3_21888"/>
            <p:cNvSpPr/>
            <p:nvPr/>
          </p:nvSpPr>
          <p:spPr>
            <a:xfrm>
              <a:off x="7241521" y="3569892"/>
              <a:ext cx="12327" cy="90253"/>
            </a:xfrm>
            <a:custGeom>
              <a:avLst/>
              <a:gdLst/>
              <a:ahLst/>
              <a:cxnLst/>
              <a:rect l="l" t="t" r="r" b="b"/>
              <a:pathLst>
                <a:path w="802" h="5872" extrusionOk="0">
                  <a:moveTo>
                    <a:pt x="768" y="1"/>
                  </a:moveTo>
                  <a:lnTo>
                    <a:pt x="1" y="1935"/>
                  </a:lnTo>
                  <a:cubicBezTo>
                    <a:pt x="401" y="2703"/>
                    <a:pt x="301" y="4170"/>
                    <a:pt x="301" y="5771"/>
                  </a:cubicBezTo>
                  <a:lnTo>
                    <a:pt x="802" y="5871"/>
                  </a:lnTo>
                  <a:lnTo>
                    <a:pt x="7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g1846b4bf37c_3_21888"/>
            <p:cNvSpPr/>
            <p:nvPr/>
          </p:nvSpPr>
          <p:spPr>
            <a:xfrm>
              <a:off x="7253325" y="3547851"/>
              <a:ext cx="22563" cy="112293"/>
            </a:xfrm>
            <a:custGeom>
              <a:avLst/>
              <a:gdLst/>
              <a:ahLst/>
              <a:cxnLst/>
              <a:rect l="l" t="t" r="r" b="b"/>
              <a:pathLst>
                <a:path w="1468" h="7306" extrusionOk="0">
                  <a:moveTo>
                    <a:pt x="1468" y="0"/>
                  </a:moveTo>
                  <a:lnTo>
                    <a:pt x="0" y="1435"/>
                  </a:lnTo>
                  <a:lnTo>
                    <a:pt x="34" y="7305"/>
                  </a:lnTo>
                  <a:lnTo>
                    <a:pt x="567" y="7172"/>
                  </a:lnTo>
                  <a:cubicBezTo>
                    <a:pt x="501" y="6238"/>
                    <a:pt x="501" y="5304"/>
                    <a:pt x="567" y="4403"/>
                  </a:cubicBezTo>
                  <a:cubicBezTo>
                    <a:pt x="667" y="2235"/>
                    <a:pt x="1334" y="1101"/>
                    <a:pt x="14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g1846b4bf37c_3_21888"/>
            <p:cNvSpPr/>
            <p:nvPr/>
          </p:nvSpPr>
          <p:spPr>
            <a:xfrm>
              <a:off x="7081058" y="3531436"/>
              <a:ext cx="197397" cy="173589"/>
            </a:xfrm>
            <a:custGeom>
              <a:avLst/>
              <a:gdLst/>
              <a:ahLst/>
              <a:cxnLst/>
              <a:rect l="l" t="t" r="r" b="b"/>
              <a:pathLst>
                <a:path w="12843" h="11294" extrusionOk="0">
                  <a:moveTo>
                    <a:pt x="12776" y="1"/>
                  </a:moveTo>
                  <a:cubicBezTo>
                    <a:pt x="12776" y="1"/>
                    <a:pt x="10808" y="335"/>
                    <a:pt x="9707" y="2903"/>
                  </a:cubicBezTo>
                  <a:cubicBezTo>
                    <a:pt x="8606" y="5471"/>
                    <a:pt x="7305" y="7973"/>
                    <a:pt x="4937" y="8640"/>
                  </a:cubicBezTo>
                  <a:cubicBezTo>
                    <a:pt x="3303" y="9107"/>
                    <a:pt x="1668" y="9441"/>
                    <a:pt x="0" y="9674"/>
                  </a:cubicBezTo>
                  <a:cubicBezTo>
                    <a:pt x="0" y="9674"/>
                    <a:pt x="0" y="10342"/>
                    <a:pt x="300" y="10542"/>
                  </a:cubicBezTo>
                  <a:cubicBezTo>
                    <a:pt x="543" y="10724"/>
                    <a:pt x="1063" y="11293"/>
                    <a:pt x="3368" y="11293"/>
                  </a:cubicBezTo>
                  <a:cubicBezTo>
                    <a:pt x="3595" y="11293"/>
                    <a:pt x="3840" y="11288"/>
                    <a:pt x="4103" y="11276"/>
                  </a:cubicBezTo>
                  <a:cubicBezTo>
                    <a:pt x="7005" y="11142"/>
                    <a:pt x="8039" y="10475"/>
                    <a:pt x="9073" y="9608"/>
                  </a:cubicBezTo>
                  <a:cubicBezTo>
                    <a:pt x="10074" y="8740"/>
                    <a:pt x="10374" y="6439"/>
                    <a:pt x="10541" y="5338"/>
                  </a:cubicBezTo>
                  <a:cubicBezTo>
                    <a:pt x="10875" y="3236"/>
                    <a:pt x="11809" y="2136"/>
                    <a:pt x="12676" y="1102"/>
                  </a:cubicBezTo>
                  <a:cubicBezTo>
                    <a:pt x="12809" y="735"/>
                    <a:pt x="12843" y="368"/>
                    <a:pt x="127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g1846b4bf37c_3_21888"/>
            <p:cNvSpPr/>
            <p:nvPr/>
          </p:nvSpPr>
          <p:spPr>
            <a:xfrm>
              <a:off x="7073358" y="3482729"/>
              <a:ext cx="206634" cy="211307"/>
            </a:xfrm>
            <a:custGeom>
              <a:avLst/>
              <a:gdLst/>
              <a:ahLst/>
              <a:cxnLst/>
              <a:rect l="l" t="t" r="r" b="b"/>
              <a:pathLst>
                <a:path w="13444" h="13748" extrusionOk="0">
                  <a:moveTo>
                    <a:pt x="11876" y="1"/>
                  </a:moveTo>
                  <a:cubicBezTo>
                    <a:pt x="11409" y="401"/>
                    <a:pt x="11075" y="902"/>
                    <a:pt x="10909" y="1502"/>
                  </a:cubicBezTo>
                  <a:cubicBezTo>
                    <a:pt x="10708" y="2069"/>
                    <a:pt x="10208" y="4838"/>
                    <a:pt x="9474" y="7006"/>
                  </a:cubicBezTo>
                  <a:cubicBezTo>
                    <a:pt x="8907" y="8674"/>
                    <a:pt x="8007" y="9508"/>
                    <a:pt x="6772" y="9941"/>
                  </a:cubicBezTo>
                  <a:cubicBezTo>
                    <a:pt x="6211" y="10129"/>
                    <a:pt x="5649" y="10234"/>
                    <a:pt x="5076" y="10234"/>
                  </a:cubicBezTo>
                  <a:cubicBezTo>
                    <a:pt x="4832" y="10234"/>
                    <a:pt x="4586" y="10215"/>
                    <a:pt x="4337" y="10175"/>
                  </a:cubicBezTo>
                  <a:cubicBezTo>
                    <a:pt x="2836" y="9975"/>
                    <a:pt x="3203" y="8907"/>
                    <a:pt x="3203" y="8907"/>
                  </a:cubicBezTo>
                  <a:lnTo>
                    <a:pt x="3203" y="8907"/>
                  </a:lnTo>
                  <a:cubicBezTo>
                    <a:pt x="2836" y="9374"/>
                    <a:pt x="1368" y="10508"/>
                    <a:pt x="501" y="11309"/>
                  </a:cubicBezTo>
                  <a:cubicBezTo>
                    <a:pt x="1" y="11776"/>
                    <a:pt x="234" y="12510"/>
                    <a:pt x="601" y="12977"/>
                  </a:cubicBezTo>
                  <a:cubicBezTo>
                    <a:pt x="912" y="13262"/>
                    <a:pt x="1565" y="13748"/>
                    <a:pt x="3559" y="13748"/>
                  </a:cubicBezTo>
                  <a:cubicBezTo>
                    <a:pt x="4133" y="13748"/>
                    <a:pt x="4818" y="13708"/>
                    <a:pt x="5638" y="13611"/>
                  </a:cubicBezTo>
                  <a:cubicBezTo>
                    <a:pt x="8874" y="13177"/>
                    <a:pt x="9641" y="11776"/>
                    <a:pt x="9941" y="11109"/>
                  </a:cubicBezTo>
                  <a:cubicBezTo>
                    <a:pt x="10275" y="10175"/>
                    <a:pt x="10542" y="9207"/>
                    <a:pt x="10675" y="8207"/>
                  </a:cubicBezTo>
                  <a:cubicBezTo>
                    <a:pt x="10875" y="7106"/>
                    <a:pt x="11276" y="6072"/>
                    <a:pt x="11843" y="5105"/>
                  </a:cubicBezTo>
                  <a:cubicBezTo>
                    <a:pt x="11909" y="5004"/>
                    <a:pt x="12009" y="4904"/>
                    <a:pt x="12076" y="4804"/>
                  </a:cubicBezTo>
                  <a:cubicBezTo>
                    <a:pt x="12276" y="4504"/>
                    <a:pt x="12543" y="4137"/>
                    <a:pt x="12843" y="3804"/>
                  </a:cubicBezTo>
                  <a:cubicBezTo>
                    <a:pt x="13077" y="3570"/>
                    <a:pt x="13277" y="3437"/>
                    <a:pt x="13310" y="3203"/>
                  </a:cubicBezTo>
                  <a:cubicBezTo>
                    <a:pt x="13444" y="2636"/>
                    <a:pt x="13344" y="2036"/>
                    <a:pt x="13043" y="1535"/>
                  </a:cubicBezTo>
                  <a:cubicBezTo>
                    <a:pt x="12643" y="835"/>
                    <a:pt x="12276" y="635"/>
                    <a:pt x="1187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g1846b4bf37c_3_21888"/>
            <p:cNvSpPr/>
            <p:nvPr/>
          </p:nvSpPr>
          <p:spPr>
            <a:xfrm>
              <a:off x="7150269" y="2487075"/>
              <a:ext cx="386586" cy="917420"/>
            </a:xfrm>
            <a:custGeom>
              <a:avLst/>
              <a:gdLst/>
              <a:ahLst/>
              <a:cxnLst/>
              <a:rect l="l" t="t" r="r" b="b"/>
              <a:pathLst>
                <a:path w="25152" h="59689" extrusionOk="0">
                  <a:moveTo>
                    <a:pt x="20015" y="0"/>
                  </a:moveTo>
                  <a:cubicBezTo>
                    <a:pt x="20015" y="0"/>
                    <a:pt x="14177" y="1735"/>
                    <a:pt x="9307" y="1835"/>
                  </a:cubicBezTo>
                  <a:cubicBezTo>
                    <a:pt x="9070" y="1842"/>
                    <a:pt x="8842" y="1845"/>
                    <a:pt x="8621" y="1845"/>
                  </a:cubicBezTo>
                  <a:cubicBezTo>
                    <a:pt x="3672" y="1845"/>
                    <a:pt x="2602" y="134"/>
                    <a:pt x="2602" y="134"/>
                  </a:cubicBezTo>
                  <a:lnTo>
                    <a:pt x="2435" y="1068"/>
                  </a:lnTo>
                  <a:lnTo>
                    <a:pt x="2402" y="1968"/>
                  </a:lnTo>
                  <a:cubicBezTo>
                    <a:pt x="2402" y="1968"/>
                    <a:pt x="0" y="28721"/>
                    <a:pt x="534" y="37827"/>
                  </a:cubicBezTo>
                  <a:cubicBezTo>
                    <a:pt x="834" y="43131"/>
                    <a:pt x="901" y="52271"/>
                    <a:pt x="1101" y="56974"/>
                  </a:cubicBezTo>
                  <a:cubicBezTo>
                    <a:pt x="2032" y="57616"/>
                    <a:pt x="3694" y="58052"/>
                    <a:pt x="5252" y="58052"/>
                  </a:cubicBezTo>
                  <a:cubicBezTo>
                    <a:pt x="6207" y="58052"/>
                    <a:pt x="7122" y="57888"/>
                    <a:pt x="7806" y="57508"/>
                  </a:cubicBezTo>
                  <a:cubicBezTo>
                    <a:pt x="8306" y="54206"/>
                    <a:pt x="9207" y="50236"/>
                    <a:pt x="9707" y="46700"/>
                  </a:cubicBezTo>
                  <a:cubicBezTo>
                    <a:pt x="10108" y="43731"/>
                    <a:pt x="10241" y="41196"/>
                    <a:pt x="9474" y="37961"/>
                  </a:cubicBezTo>
                  <a:cubicBezTo>
                    <a:pt x="9907" y="34658"/>
                    <a:pt x="11175" y="27954"/>
                    <a:pt x="11709" y="25151"/>
                  </a:cubicBezTo>
                  <a:cubicBezTo>
                    <a:pt x="12409" y="30389"/>
                    <a:pt x="13176" y="34792"/>
                    <a:pt x="13710" y="38795"/>
                  </a:cubicBezTo>
                  <a:cubicBezTo>
                    <a:pt x="14544" y="44699"/>
                    <a:pt x="17580" y="55873"/>
                    <a:pt x="18313" y="59042"/>
                  </a:cubicBezTo>
                  <a:cubicBezTo>
                    <a:pt x="18893" y="59423"/>
                    <a:pt x="20112" y="59689"/>
                    <a:pt x="21410" y="59689"/>
                  </a:cubicBezTo>
                  <a:cubicBezTo>
                    <a:pt x="22729" y="59689"/>
                    <a:pt x="24128" y="59415"/>
                    <a:pt x="25018" y="58709"/>
                  </a:cubicBezTo>
                  <a:cubicBezTo>
                    <a:pt x="25152" y="54973"/>
                    <a:pt x="25152" y="53672"/>
                    <a:pt x="25085" y="49702"/>
                  </a:cubicBezTo>
                  <a:cubicBezTo>
                    <a:pt x="25018" y="46700"/>
                    <a:pt x="24918" y="43898"/>
                    <a:pt x="23250" y="38261"/>
                  </a:cubicBezTo>
                  <a:cubicBezTo>
                    <a:pt x="23917" y="24451"/>
                    <a:pt x="24218" y="11475"/>
                    <a:pt x="23084" y="7039"/>
                  </a:cubicBezTo>
                  <a:cubicBezTo>
                    <a:pt x="22183" y="3603"/>
                    <a:pt x="21549" y="2469"/>
                    <a:pt x="200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g1846b4bf37c_3_21888"/>
            <p:cNvSpPr/>
            <p:nvPr/>
          </p:nvSpPr>
          <p:spPr>
            <a:xfrm>
              <a:off x="7220510" y="2668057"/>
              <a:ext cx="110249" cy="380438"/>
            </a:xfrm>
            <a:custGeom>
              <a:avLst/>
              <a:gdLst/>
              <a:ahLst/>
              <a:cxnLst/>
              <a:rect l="l" t="t" r="r" b="b"/>
              <a:pathLst>
                <a:path w="7173" h="24752" extrusionOk="0">
                  <a:moveTo>
                    <a:pt x="0" y="0"/>
                  </a:moveTo>
                  <a:lnTo>
                    <a:pt x="0" y="0"/>
                  </a:lnTo>
                  <a:cubicBezTo>
                    <a:pt x="0" y="1"/>
                    <a:pt x="1068" y="2202"/>
                    <a:pt x="4403" y="3770"/>
                  </a:cubicBezTo>
                  <a:lnTo>
                    <a:pt x="6271" y="13643"/>
                  </a:lnTo>
                  <a:lnTo>
                    <a:pt x="5104" y="24751"/>
                  </a:lnTo>
                  <a:lnTo>
                    <a:pt x="7172" y="13410"/>
                  </a:lnTo>
                  <a:lnTo>
                    <a:pt x="5638" y="3069"/>
                  </a:lnTo>
                  <a:cubicBezTo>
                    <a:pt x="5638" y="3069"/>
                    <a:pt x="2035" y="1768"/>
                    <a:pt x="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g1846b4bf37c_3_21888"/>
            <p:cNvSpPr/>
            <p:nvPr/>
          </p:nvSpPr>
          <p:spPr>
            <a:xfrm>
              <a:off x="7187188" y="2458364"/>
              <a:ext cx="284038" cy="93357"/>
            </a:xfrm>
            <a:custGeom>
              <a:avLst/>
              <a:gdLst/>
              <a:ahLst/>
              <a:cxnLst/>
              <a:rect l="l" t="t" r="r" b="b"/>
              <a:pathLst>
                <a:path w="18480" h="6074" extrusionOk="0">
                  <a:moveTo>
                    <a:pt x="16845" y="0"/>
                  </a:moveTo>
                  <a:cubicBezTo>
                    <a:pt x="13877" y="1234"/>
                    <a:pt x="10674" y="1902"/>
                    <a:pt x="7472" y="1968"/>
                  </a:cubicBezTo>
                  <a:cubicBezTo>
                    <a:pt x="7322" y="1971"/>
                    <a:pt x="7175" y="1972"/>
                    <a:pt x="7031" y="1972"/>
                  </a:cubicBezTo>
                  <a:cubicBezTo>
                    <a:pt x="1928" y="1972"/>
                    <a:pt x="67" y="301"/>
                    <a:pt x="67" y="300"/>
                  </a:cubicBezTo>
                  <a:lnTo>
                    <a:pt x="67" y="300"/>
                  </a:lnTo>
                  <a:cubicBezTo>
                    <a:pt x="100" y="1568"/>
                    <a:pt x="0" y="3836"/>
                    <a:pt x="0" y="3836"/>
                  </a:cubicBezTo>
                  <a:cubicBezTo>
                    <a:pt x="0" y="3836"/>
                    <a:pt x="2703" y="6074"/>
                    <a:pt x="7538" y="6074"/>
                  </a:cubicBezTo>
                  <a:cubicBezTo>
                    <a:pt x="7883" y="6074"/>
                    <a:pt x="8239" y="6062"/>
                    <a:pt x="8606" y="6038"/>
                  </a:cubicBezTo>
                  <a:cubicBezTo>
                    <a:pt x="12009" y="5771"/>
                    <a:pt x="15378" y="4904"/>
                    <a:pt x="18480" y="3436"/>
                  </a:cubicBezTo>
                  <a:cubicBezTo>
                    <a:pt x="16912" y="801"/>
                    <a:pt x="16845" y="0"/>
                    <a:pt x="16845"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g1846b4bf37c_3_21888"/>
            <p:cNvSpPr/>
            <p:nvPr/>
          </p:nvSpPr>
          <p:spPr>
            <a:xfrm>
              <a:off x="7194873" y="2114845"/>
              <a:ext cx="90253" cy="200486"/>
            </a:xfrm>
            <a:custGeom>
              <a:avLst/>
              <a:gdLst/>
              <a:ahLst/>
              <a:cxnLst/>
              <a:rect l="l" t="t" r="r" b="b"/>
              <a:pathLst>
                <a:path w="5872" h="13044" extrusionOk="0">
                  <a:moveTo>
                    <a:pt x="5271" y="1"/>
                  </a:moveTo>
                  <a:lnTo>
                    <a:pt x="4270" y="34"/>
                  </a:lnTo>
                  <a:cubicBezTo>
                    <a:pt x="2669" y="1535"/>
                    <a:pt x="1502" y="3437"/>
                    <a:pt x="934" y="5571"/>
                  </a:cubicBezTo>
                  <a:cubicBezTo>
                    <a:pt x="267" y="8273"/>
                    <a:pt x="1301" y="8840"/>
                    <a:pt x="1301" y="8840"/>
                  </a:cubicBezTo>
                  <a:cubicBezTo>
                    <a:pt x="1301" y="8840"/>
                    <a:pt x="0" y="12310"/>
                    <a:pt x="1401" y="13043"/>
                  </a:cubicBezTo>
                  <a:cubicBezTo>
                    <a:pt x="2335" y="10975"/>
                    <a:pt x="5871" y="801"/>
                    <a:pt x="5871" y="801"/>
                  </a:cubicBezTo>
                  <a:lnTo>
                    <a:pt x="527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g1846b4bf37c_3_21888"/>
            <p:cNvSpPr/>
            <p:nvPr/>
          </p:nvSpPr>
          <p:spPr>
            <a:xfrm>
              <a:off x="7216406" y="2115367"/>
              <a:ext cx="198427" cy="200471"/>
            </a:xfrm>
            <a:custGeom>
              <a:avLst/>
              <a:gdLst/>
              <a:ahLst/>
              <a:cxnLst/>
              <a:rect l="l" t="t" r="r" b="b"/>
              <a:pathLst>
                <a:path w="12910" h="13043" extrusionOk="0">
                  <a:moveTo>
                    <a:pt x="10308" y="0"/>
                  </a:moveTo>
                  <a:cubicBezTo>
                    <a:pt x="10308" y="0"/>
                    <a:pt x="2502" y="6405"/>
                    <a:pt x="1035" y="9740"/>
                  </a:cubicBezTo>
                  <a:cubicBezTo>
                    <a:pt x="568" y="10775"/>
                    <a:pt x="234" y="11909"/>
                    <a:pt x="0" y="13043"/>
                  </a:cubicBezTo>
                  <a:cubicBezTo>
                    <a:pt x="0" y="13043"/>
                    <a:pt x="2202" y="12743"/>
                    <a:pt x="3136" y="11642"/>
                  </a:cubicBezTo>
                  <a:cubicBezTo>
                    <a:pt x="4070" y="10574"/>
                    <a:pt x="4037" y="8773"/>
                    <a:pt x="4037" y="8773"/>
                  </a:cubicBezTo>
                  <a:cubicBezTo>
                    <a:pt x="6105" y="8273"/>
                    <a:pt x="8006" y="7272"/>
                    <a:pt x="9641" y="5871"/>
                  </a:cubicBezTo>
                  <a:cubicBezTo>
                    <a:pt x="12109" y="3636"/>
                    <a:pt x="12910" y="300"/>
                    <a:pt x="12910" y="300"/>
                  </a:cubicBezTo>
                  <a:lnTo>
                    <a:pt x="1030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g1846b4bf37c_3_21888"/>
            <p:cNvSpPr/>
            <p:nvPr/>
          </p:nvSpPr>
          <p:spPr>
            <a:xfrm>
              <a:off x="7155910" y="1775045"/>
              <a:ext cx="297886" cy="307892"/>
            </a:xfrm>
            <a:custGeom>
              <a:avLst/>
              <a:gdLst/>
              <a:ahLst/>
              <a:cxnLst/>
              <a:rect l="l" t="t" r="r" b="b"/>
              <a:pathLst>
                <a:path w="19381" h="20032" extrusionOk="0">
                  <a:moveTo>
                    <a:pt x="3226" y="1"/>
                  </a:moveTo>
                  <a:cubicBezTo>
                    <a:pt x="2687" y="1"/>
                    <a:pt x="2194" y="71"/>
                    <a:pt x="1768" y="260"/>
                  </a:cubicBezTo>
                  <a:cubicBezTo>
                    <a:pt x="734" y="727"/>
                    <a:pt x="100" y="1794"/>
                    <a:pt x="134" y="3229"/>
                  </a:cubicBezTo>
                  <a:cubicBezTo>
                    <a:pt x="167" y="3963"/>
                    <a:pt x="467" y="4696"/>
                    <a:pt x="968" y="5230"/>
                  </a:cubicBezTo>
                  <a:cubicBezTo>
                    <a:pt x="0" y="6631"/>
                    <a:pt x="801" y="9100"/>
                    <a:pt x="2902" y="9733"/>
                  </a:cubicBezTo>
                  <a:lnTo>
                    <a:pt x="4704" y="17105"/>
                  </a:lnTo>
                  <a:cubicBezTo>
                    <a:pt x="4704" y="17105"/>
                    <a:pt x="11137" y="20032"/>
                    <a:pt x="13326" y="20032"/>
                  </a:cubicBezTo>
                  <a:cubicBezTo>
                    <a:pt x="13760" y="20032"/>
                    <a:pt x="14027" y="19917"/>
                    <a:pt x="14044" y="19640"/>
                  </a:cubicBezTo>
                  <a:cubicBezTo>
                    <a:pt x="16012" y="16471"/>
                    <a:pt x="19381" y="11068"/>
                    <a:pt x="18047" y="5497"/>
                  </a:cubicBezTo>
                  <a:cubicBezTo>
                    <a:pt x="17413" y="2795"/>
                    <a:pt x="15845" y="1094"/>
                    <a:pt x="11976" y="560"/>
                  </a:cubicBezTo>
                  <a:cubicBezTo>
                    <a:pt x="11096" y="377"/>
                    <a:pt x="10361" y="331"/>
                    <a:pt x="9658" y="331"/>
                  </a:cubicBezTo>
                  <a:cubicBezTo>
                    <a:pt x="8951" y="331"/>
                    <a:pt x="8278" y="378"/>
                    <a:pt x="7522" y="378"/>
                  </a:cubicBezTo>
                  <a:cubicBezTo>
                    <a:pt x="6835" y="378"/>
                    <a:pt x="6080" y="339"/>
                    <a:pt x="5171" y="193"/>
                  </a:cubicBezTo>
                  <a:cubicBezTo>
                    <a:pt x="4485" y="88"/>
                    <a:pt x="3827" y="1"/>
                    <a:pt x="32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g1846b4bf37c_3_21888"/>
            <p:cNvSpPr/>
            <p:nvPr/>
          </p:nvSpPr>
          <p:spPr>
            <a:xfrm>
              <a:off x="7192306" y="1851326"/>
              <a:ext cx="248164" cy="396331"/>
            </a:xfrm>
            <a:custGeom>
              <a:avLst/>
              <a:gdLst/>
              <a:ahLst/>
              <a:cxnLst/>
              <a:rect l="l" t="t" r="r" b="b"/>
              <a:pathLst>
                <a:path w="16146" h="25786" extrusionOk="0">
                  <a:moveTo>
                    <a:pt x="2069" y="0"/>
                  </a:moveTo>
                  <a:cubicBezTo>
                    <a:pt x="1235" y="601"/>
                    <a:pt x="301" y="2402"/>
                    <a:pt x="134" y="7272"/>
                  </a:cubicBezTo>
                  <a:cubicBezTo>
                    <a:pt x="1" y="10908"/>
                    <a:pt x="1502" y="12709"/>
                    <a:pt x="2302" y="13376"/>
                  </a:cubicBezTo>
                  <a:cubicBezTo>
                    <a:pt x="2768" y="13768"/>
                    <a:pt x="3359" y="13944"/>
                    <a:pt x="4220" y="13944"/>
                  </a:cubicBezTo>
                  <a:cubicBezTo>
                    <a:pt x="4533" y="13944"/>
                    <a:pt x="4881" y="13921"/>
                    <a:pt x="5271" y="13877"/>
                  </a:cubicBezTo>
                  <a:lnTo>
                    <a:pt x="5271" y="13877"/>
                  </a:lnTo>
                  <a:lnTo>
                    <a:pt x="5238" y="17313"/>
                  </a:lnTo>
                  <a:cubicBezTo>
                    <a:pt x="3470" y="20515"/>
                    <a:pt x="3203" y="22783"/>
                    <a:pt x="3203" y="25785"/>
                  </a:cubicBezTo>
                  <a:cubicBezTo>
                    <a:pt x="6339" y="22783"/>
                    <a:pt x="8207" y="20281"/>
                    <a:pt x="11876" y="17479"/>
                  </a:cubicBezTo>
                  <a:lnTo>
                    <a:pt x="11909" y="10208"/>
                  </a:lnTo>
                  <a:cubicBezTo>
                    <a:pt x="11909" y="10208"/>
                    <a:pt x="12328" y="10673"/>
                    <a:pt x="13049" y="10673"/>
                  </a:cubicBezTo>
                  <a:cubicBezTo>
                    <a:pt x="13385" y="10673"/>
                    <a:pt x="13788" y="10571"/>
                    <a:pt x="14244" y="10274"/>
                  </a:cubicBezTo>
                  <a:cubicBezTo>
                    <a:pt x="15512" y="9440"/>
                    <a:pt x="16146" y="7539"/>
                    <a:pt x="15345" y="6472"/>
                  </a:cubicBezTo>
                  <a:cubicBezTo>
                    <a:pt x="15029" y="6086"/>
                    <a:pt x="14364" y="5765"/>
                    <a:pt x="13687" y="5765"/>
                  </a:cubicBezTo>
                  <a:cubicBezTo>
                    <a:pt x="13076" y="5765"/>
                    <a:pt x="12456" y="6026"/>
                    <a:pt x="12076" y="6738"/>
                  </a:cubicBezTo>
                  <a:cubicBezTo>
                    <a:pt x="12076" y="6738"/>
                    <a:pt x="9874" y="6505"/>
                    <a:pt x="7139" y="4337"/>
                  </a:cubicBezTo>
                  <a:cubicBezTo>
                    <a:pt x="4370" y="2135"/>
                    <a:pt x="3803" y="300"/>
                    <a:pt x="2069"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g1846b4bf37c_3_21888"/>
            <p:cNvSpPr/>
            <p:nvPr/>
          </p:nvSpPr>
          <p:spPr>
            <a:xfrm>
              <a:off x="7289214" y="1935707"/>
              <a:ext cx="24853" cy="20796"/>
            </a:xfrm>
            <a:custGeom>
              <a:avLst/>
              <a:gdLst/>
              <a:ahLst/>
              <a:cxnLst/>
              <a:rect l="l" t="t" r="r" b="b"/>
              <a:pathLst>
                <a:path w="1617" h="1353" extrusionOk="0">
                  <a:moveTo>
                    <a:pt x="728" y="0"/>
                  </a:moveTo>
                  <a:cubicBezTo>
                    <a:pt x="405" y="0"/>
                    <a:pt x="88" y="233"/>
                    <a:pt x="67" y="615"/>
                  </a:cubicBezTo>
                  <a:cubicBezTo>
                    <a:pt x="0" y="982"/>
                    <a:pt x="267" y="1282"/>
                    <a:pt x="634" y="1348"/>
                  </a:cubicBezTo>
                  <a:cubicBezTo>
                    <a:pt x="661" y="1351"/>
                    <a:pt x="687" y="1353"/>
                    <a:pt x="713" y="1353"/>
                  </a:cubicBezTo>
                  <a:cubicBezTo>
                    <a:pt x="1269" y="1353"/>
                    <a:pt x="1617" y="694"/>
                    <a:pt x="1234" y="248"/>
                  </a:cubicBezTo>
                  <a:cubicBezTo>
                    <a:pt x="1100" y="77"/>
                    <a:pt x="913" y="0"/>
                    <a:pt x="7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g1846b4bf37c_3_21888"/>
            <p:cNvSpPr/>
            <p:nvPr/>
          </p:nvSpPr>
          <p:spPr>
            <a:xfrm>
              <a:off x="7203588" y="1900310"/>
              <a:ext cx="25653" cy="19735"/>
            </a:xfrm>
            <a:custGeom>
              <a:avLst/>
              <a:gdLst/>
              <a:ahLst/>
              <a:cxnLst/>
              <a:rect l="l" t="t" r="r" b="b"/>
              <a:pathLst>
                <a:path w="1669" h="1284" extrusionOk="0">
                  <a:moveTo>
                    <a:pt x="954" y="1"/>
                  </a:moveTo>
                  <a:cubicBezTo>
                    <a:pt x="812" y="1"/>
                    <a:pt x="668" y="38"/>
                    <a:pt x="534" y="116"/>
                  </a:cubicBezTo>
                  <a:cubicBezTo>
                    <a:pt x="134" y="349"/>
                    <a:pt x="1" y="883"/>
                    <a:pt x="267" y="1283"/>
                  </a:cubicBezTo>
                  <a:lnTo>
                    <a:pt x="1668" y="416"/>
                  </a:lnTo>
                  <a:cubicBezTo>
                    <a:pt x="1513" y="149"/>
                    <a:pt x="1238" y="1"/>
                    <a:pt x="9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g1846b4bf37c_3_21888"/>
            <p:cNvSpPr/>
            <p:nvPr/>
          </p:nvSpPr>
          <p:spPr>
            <a:xfrm>
              <a:off x="7261010" y="2004627"/>
              <a:ext cx="29234" cy="18475"/>
            </a:xfrm>
            <a:custGeom>
              <a:avLst/>
              <a:gdLst/>
              <a:ahLst/>
              <a:cxnLst/>
              <a:rect l="l" t="t" r="r" b="b"/>
              <a:pathLst>
                <a:path w="1902" h="1202" extrusionOk="0">
                  <a:moveTo>
                    <a:pt x="1768" y="0"/>
                  </a:moveTo>
                  <a:lnTo>
                    <a:pt x="1" y="534"/>
                  </a:lnTo>
                  <a:cubicBezTo>
                    <a:pt x="111" y="948"/>
                    <a:pt x="495" y="1202"/>
                    <a:pt x="889" y="1202"/>
                  </a:cubicBezTo>
                  <a:cubicBezTo>
                    <a:pt x="971" y="1202"/>
                    <a:pt x="1054" y="1191"/>
                    <a:pt x="1135" y="1168"/>
                  </a:cubicBezTo>
                  <a:cubicBezTo>
                    <a:pt x="1635" y="1001"/>
                    <a:pt x="1902" y="467"/>
                    <a:pt x="1768"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g1846b4bf37c_3_21888"/>
            <p:cNvSpPr/>
            <p:nvPr/>
          </p:nvSpPr>
          <p:spPr>
            <a:xfrm>
              <a:off x="7212303" y="1932111"/>
              <a:ext cx="24377" cy="20811"/>
            </a:xfrm>
            <a:custGeom>
              <a:avLst/>
              <a:gdLst/>
              <a:ahLst/>
              <a:cxnLst/>
              <a:rect l="l" t="t" r="r" b="b"/>
              <a:pathLst>
                <a:path w="1586" h="1354" extrusionOk="0">
                  <a:moveTo>
                    <a:pt x="727" y="1"/>
                  </a:moveTo>
                  <a:cubicBezTo>
                    <a:pt x="401" y="1"/>
                    <a:pt x="76" y="234"/>
                    <a:pt x="34" y="615"/>
                  </a:cubicBezTo>
                  <a:cubicBezTo>
                    <a:pt x="1" y="982"/>
                    <a:pt x="267" y="1316"/>
                    <a:pt x="634" y="1349"/>
                  </a:cubicBezTo>
                  <a:cubicBezTo>
                    <a:pt x="661" y="1352"/>
                    <a:pt x="688" y="1353"/>
                    <a:pt x="714" y="1353"/>
                  </a:cubicBezTo>
                  <a:cubicBezTo>
                    <a:pt x="1266" y="1353"/>
                    <a:pt x="1585" y="694"/>
                    <a:pt x="1235" y="248"/>
                  </a:cubicBezTo>
                  <a:cubicBezTo>
                    <a:pt x="1101" y="78"/>
                    <a:pt x="914" y="1"/>
                    <a:pt x="7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g1846b4bf37c_3_21888"/>
            <p:cNvSpPr/>
            <p:nvPr/>
          </p:nvSpPr>
          <p:spPr>
            <a:xfrm>
              <a:off x="7230255" y="1936430"/>
              <a:ext cx="33338" cy="54364"/>
            </a:xfrm>
            <a:custGeom>
              <a:avLst/>
              <a:gdLst/>
              <a:ahLst/>
              <a:cxnLst/>
              <a:rect l="l" t="t" r="r" b="b"/>
              <a:pathLst>
                <a:path w="2169" h="3537" extrusionOk="0">
                  <a:moveTo>
                    <a:pt x="2168" y="1"/>
                  </a:moveTo>
                  <a:lnTo>
                    <a:pt x="0" y="2869"/>
                  </a:lnTo>
                  <a:lnTo>
                    <a:pt x="1868" y="3536"/>
                  </a:lnTo>
                  <a:lnTo>
                    <a:pt x="2168"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g1846b4bf37c_3_21888"/>
            <p:cNvSpPr/>
            <p:nvPr/>
          </p:nvSpPr>
          <p:spPr>
            <a:xfrm>
              <a:off x="7273322" y="2033338"/>
              <a:ext cx="81522" cy="46156"/>
            </a:xfrm>
            <a:custGeom>
              <a:avLst/>
              <a:gdLst/>
              <a:ahLst/>
              <a:cxnLst/>
              <a:rect l="l" t="t" r="r" b="b"/>
              <a:pathLst>
                <a:path w="5304" h="3003" extrusionOk="0">
                  <a:moveTo>
                    <a:pt x="5304" y="0"/>
                  </a:moveTo>
                  <a:cubicBezTo>
                    <a:pt x="4770" y="1201"/>
                    <a:pt x="1535" y="1935"/>
                    <a:pt x="0" y="2035"/>
                  </a:cubicBezTo>
                  <a:lnTo>
                    <a:pt x="0" y="3002"/>
                  </a:lnTo>
                  <a:cubicBezTo>
                    <a:pt x="0" y="3002"/>
                    <a:pt x="3136" y="2268"/>
                    <a:pt x="4136" y="1501"/>
                  </a:cubicBezTo>
                  <a:cubicBezTo>
                    <a:pt x="4670" y="1134"/>
                    <a:pt x="5070" y="634"/>
                    <a:pt x="5304"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g1846b4bf37c_3_21888"/>
            <p:cNvSpPr/>
            <p:nvPr/>
          </p:nvSpPr>
          <p:spPr>
            <a:xfrm>
              <a:off x="7354829" y="1927715"/>
              <a:ext cx="23086" cy="52827"/>
            </a:xfrm>
            <a:custGeom>
              <a:avLst/>
              <a:gdLst/>
              <a:ahLst/>
              <a:cxnLst/>
              <a:rect l="l" t="t" r="r" b="b"/>
              <a:pathLst>
                <a:path w="1502" h="3437" extrusionOk="0">
                  <a:moveTo>
                    <a:pt x="168" y="0"/>
                  </a:moveTo>
                  <a:lnTo>
                    <a:pt x="34" y="1935"/>
                  </a:lnTo>
                  <a:cubicBezTo>
                    <a:pt x="1" y="2736"/>
                    <a:pt x="601" y="3403"/>
                    <a:pt x="1402" y="3436"/>
                  </a:cubicBezTo>
                  <a:lnTo>
                    <a:pt x="1502" y="1435"/>
                  </a:lnTo>
                  <a:lnTo>
                    <a:pt x="1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g1846b4bf37c_3_21888"/>
            <p:cNvSpPr/>
            <p:nvPr/>
          </p:nvSpPr>
          <p:spPr>
            <a:xfrm>
              <a:off x="7074895" y="2360949"/>
              <a:ext cx="305586" cy="265071"/>
            </a:xfrm>
            <a:custGeom>
              <a:avLst/>
              <a:gdLst/>
              <a:ahLst/>
              <a:cxnLst/>
              <a:rect l="l" t="t" r="r" b="b"/>
              <a:pathLst>
                <a:path w="19882" h="17246" extrusionOk="0">
                  <a:moveTo>
                    <a:pt x="15345" y="0"/>
                  </a:moveTo>
                  <a:lnTo>
                    <a:pt x="1" y="434"/>
                  </a:lnTo>
                  <a:lnTo>
                    <a:pt x="5305" y="17246"/>
                  </a:lnTo>
                  <a:lnTo>
                    <a:pt x="19882" y="17246"/>
                  </a:lnTo>
                  <a:lnTo>
                    <a:pt x="15345" y="0"/>
                  </a:ln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g1846b4bf37c_3_21888"/>
            <p:cNvSpPr/>
            <p:nvPr/>
          </p:nvSpPr>
          <p:spPr>
            <a:xfrm>
              <a:off x="7074895" y="2360949"/>
              <a:ext cx="305586" cy="265071"/>
            </a:xfrm>
            <a:custGeom>
              <a:avLst/>
              <a:gdLst/>
              <a:ahLst/>
              <a:cxnLst/>
              <a:rect l="l" t="t" r="r" b="b"/>
              <a:pathLst>
                <a:path w="19882" h="17246" extrusionOk="0">
                  <a:moveTo>
                    <a:pt x="15345" y="0"/>
                  </a:moveTo>
                  <a:lnTo>
                    <a:pt x="1" y="434"/>
                  </a:lnTo>
                  <a:lnTo>
                    <a:pt x="5305" y="17246"/>
                  </a:lnTo>
                  <a:lnTo>
                    <a:pt x="19882" y="17246"/>
                  </a:lnTo>
                  <a:lnTo>
                    <a:pt x="1534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g1846b4bf37c_3_21888"/>
            <p:cNvSpPr/>
            <p:nvPr/>
          </p:nvSpPr>
          <p:spPr>
            <a:xfrm>
              <a:off x="7272292" y="2523979"/>
              <a:ext cx="91790" cy="43359"/>
            </a:xfrm>
            <a:custGeom>
              <a:avLst/>
              <a:gdLst/>
              <a:ahLst/>
              <a:cxnLst/>
              <a:rect l="l" t="t" r="r" b="b"/>
              <a:pathLst>
                <a:path w="5972" h="2821" extrusionOk="0">
                  <a:moveTo>
                    <a:pt x="67" y="1"/>
                  </a:moveTo>
                  <a:cubicBezTo>
                    <a:pt x="0" y="368"/>
                    <a:pt x="267" y="835"/>
                    <a:pt x="1034" y="1369"/>
                  </a:cubicBezTo>
                  <a:cubicBezTo>
                    <a:pt x="1635" y="1769"/>
                    <a:pt x="2069" y="2569"/>
                    <a:pt x="3036" y="2703"/>
                  </a:cubicBezTo>
                  <a:cubicBezTo>
                    <a:pt x="3617" y="2790"/>
                    <a:pt x="4108" y="2821"/>
                    <a:pt x="4512" y="2821"/>
                  </a:cubicBezTo>
                  <a:cubicBezTo>
                    <a:pt x="5501" y="2821"/>
                    <a:pt x="5971" y="2636"/>
                    <a:pt x="5971" y="2636"/>
                  </a:cubicBezTo>
                  <a:lnTo>
                    <a:pt x="5371" y="268"/>
                  </a:lnTo>
                  <a:lnTo>
                    <a:pt x="6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g1846b4bf37c_3_21888"/>
            <p:cNvSpPr/>
            <p:nvPr/>
          </p:nvSpPr>
          <p:spPr>
            <a:xfrm>
              <a:off x="7141032" y="2370632"/>
              <a:ext cx="103594" cy="18521"/>
            </a:xfrm>
            <a:custGeom>
              <a:avLst/>
              <a:gdLst/>
              <a:ahLst/>
              <a:cxnLst/>
              <a:rect l="l" t="t" r="r" b="b"/>
              <a:pathLst>
                <a:path w="6740" h="1205" extrusionOk="0">
                  <a:moveTo>
                    <a:pt x="4590" y="0"/>
                  </a:moveTo>
                  <a:cubicBezTo>
                    <a:pt x="4507" y="0"/>
                    <a:pt x="4423" y="2"/>
                    <a:pt x="4337" y="4"/>
                  </a:cubicBezTo>
                  <a:lnTo>
                    <a:pt x="2069" y="71"/>
                  </a:lnTo>
                  <a:cubicBezTo>
                    <a:pt x="902" y="104"/>
                    <a:pt x="1" y="371"/>
                    <a:pt x="68" y="671"/>
                  </a:cubicBezTo>
                  <a:cubicBezTo>
                    <a:pt x="134" y="971"/>
                    <a:pt x="201" y="1205"/>
                    <a:pt x="201" y="1205"/>
                  </a:cubicBezTo>
                  <a:lnTo>
                    <a:pt x="6739" y="1005"/>
                  </a:lnTo>
                  <a:lnTo>
                    <a:pt x="6606" y="471"/>
                  </a:lnTo>
                  <a:cubicBezTo>
                    <a:pt x="6544" y="193"/>
                    <a:pt x="5651" y="0"/>
                    <a:pt x="45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g1846b4bf37c_3_21888"/>
            <p:cNvSpPr/>
            <p:nvPr/>
          </p:nvSpPr>
          <p:spPr>
            <a:xfrm>
              <a:off x="7127199" y="2335666"/>
              <a:ext cx="123068" cy="30940"/>
            </a:xfrm>
            <a:custGeom>
              <a:avLst/>
              <a:gdLst/>
              <a:ahLst/>
              <a:cxnLst/>
              <a:rect l="l" t="t" r="r" b="b"/>
              <a:pathLst>
                <a:path w="8007" h="2013" extrusionOk="0">
                  <a:moveTo>
                    <a:pt x="3753" y="1"/>
                  </a:moveTo>
                  <a:cubicBezTo>
                    <a:pt x="3662" y="1"/>
                    <a:pt x="3568" y="4"/>
                    <a:pt x="3469" y="11"/>
                  </a:cubicBezTo>
                  <a:cubicBezTo>
                    <a:pt x="1468" y="144"/>
                    <a:pt x="1735" y="1312"/>
                    <a:pt x="1735" y="1312"/>
                  </a:cubicBezTo>
                  <a:lnTo>
                    <a:pt x="834" y="1312"/>
                  </a:lnTo>
                  <a:cubicBezTo>
                    <a:pt x="367" y="1312"/>
                    <a:pt x="0" y="1479"/>
                    <a:pt x="34" y="1645"/>
                  </a:cubicBezTo>
                  <a:cubicBezTo>
                    <a:pt x="67" y="1812"/>
                    <a:pt x="134" y="2012"/>
                    <a:pt x="134" y="2012"/>
                  </a:cubicBezTo>
                  <a:lnTo>
                    <a:pt x="8006" y="1812"/>
                  </a:lnTo>
                  <a:lnTo>
                    <a:pt x="7906" y="1479"/>
                  </a:lnTo>
                  <a:cubicBezTo>
                    <a:pt x="7839" y="1312"/>
                    <a:pt x="7372" y="1145"/>
                    <a:pt x="6839" y="1145"/>
                  </a:cubicBezTo>
                  <a:lnTo>
                    <a:pt x="5871" y="1145"/>
                  </a:lnTo>
                  <a:cubicBezTo>
                    <a:pt x="5871" y="1145"/>
                    <a:pt x="5480" y="1"/>
                    <a:pt x="37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g1846b4bf37c_3_21888"/>
            <p:cNvSpPr/>
            <p:nvPr/>
          </p:nvSpPr>
          <p:spPr>
            <a:xfrm>
              <a:off x="7141032" y="2359412"/>
              <a:ext cx="84105" cy="26160"/>
            </a:xfrm>
            <a:custGeom>
              <a:avLst/>
              <a:gdLst/>
              <a:ahLst/>
              <a:cxnLst/>
              <a:rect l="l" t="t" r="r" b="b"/>
              <a:pathLst>
                <a:path w="5472" h="1702" extrusionOk="0">
                  <a:moveTo>
                    <a:pt x="5472" y="0"/>
                  </a:moveTo>
                  <a:lnTo>
                    <a:pt x="1" y="200"/>
                  </a:lnTo>
                  <a:lnTo>
                    <a:pt x="234" y="401"/>
                  </a:lnTo>
                  <a:cubicBezTo>
                    <a:pt x="387" y="393"/>
                    <a:pt x="520" y="388"/>
                    <a:pt x="637" y="388"/>
                  </a:cubicBezTo>
                  <a:cubicBezTo>
                    <a:pt x="1057" y="388"/>
                    <a:pt x="1264" y="461"/>
                    <a:pt x="1369" y="801"/>
                  </a:cubicBezTo>
                  <a:cubicBezTo>
                    <a:pt x="1469" y="1335"/>
                    <a:pt x="1535" y="1701"/>
                    <a:pt x="1535" y="1701"/>
                  </a:cubicBezTo>
                  <a:lnTo>
                    <a:pt x="5038" y="1635"/>
                  </a:lnTo>
                  <a:cubicBezTo>
                    <a:pt x="5038" y="1635"/>
                    <a:pt x="4838" y="968"/>
                    <a:pt x="4804" y="701"/>
                  </a:cubicBezTo>
                  <a:cubicBezTo>
                    <a:pt x="4738" y="467"/>
                    <a:pt x="4871" y="267"/>
                    <a:pt x="5405" y="234"/>
                  </a:cubicBezTo>
                  <a:lnTo>
                    <a:pt x="54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g1846b4bf37c_3_21888"/>
            <p:cNvSpPr/>
            <p:nvPr/>
          </p:nvSpPr>
          <p:spPr>
            <a:xfrm>
              <a:off x="7139495" y="2371662"/>
              <a:ext cx="103594" cy="18521"/>
            </a:xfrm>
            <a:custGeom>
              <a:avLst/>
              <a:gdLst/>
              <a:ahLst/>
              <a:cxnLst/>
              <a:rect l="l" t="t" r="r" b="b"/>
              <a:pathLst>
                <a:path w="6740" h="1205" extrusionOk="0">
                  <a:moveTo>
                    <a:pt x="4597" y="0"/>
                  </a:moveTo>
                  <a:cubicBezTo>
                    <a:pt x="4511" y="0"/>
                    <a:pt x="4425" y="1"/>
                    <a:pt x="4337" y="4"/>
                  </a:cubicBezTo>
                  <a:lnTo>
                    <a:pt x="2069" y="71"/>
                  </a:lnTo>
                  <a:cubicBezTo>
                    <a:pt x="902" y="104"/>
                    <a:pt x="1" y="371"/>
                    <a:pt x="68" y="671"/>
                  </a:cubicBezTo>
                  <a:cubicBezTo>
                    <a:pt x="134" y="971"/>
                    <a:pt x="201" y="1205"/>
                    <a:pt x="201" y="1205"/>
                  </a:cubicBezTo>
                  <a:lnTo>
                    <a:pt x="6739" y="1005"/>
                  </a:lnTo>
                  <a:lnTo>
                    <a:pt x="6606" y="471"/>
                  </a:lnTo>
                  <a:cubicBezTo>
                    <a:pt x="6544" y="192"/>
                    <a:pt x="5679" y="0"/>
                    <a:pt x="459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g1846b4bf37c_3_21888"/>
            <p:cNvSpPr/>
            <p:nvPr/>
          </p:nvSpPr>
          <p:spPr>
            <a:xfrm>
              <a:off x="7256906" y="2123052"/>
              <a:ext cx="358398" cy="429930"/>
            </a:xfrm>
            <a:custGeom>
              <a:avLst/>
              <a:gdLst/>
              <a:ahLst/>
              <a:cxnLst/>
              <a:rect l="l" t="t" r="r" b="b"/>
              <a:pathLst>
                <a:path w="23318" h="27972" extrusionOk="0">
                  <a:moveTo>
                    <a:pt x="12977" y="1"/>
                  </a:moveTo>
                  <a:lnTo>
                    <a:pt x="12977" y="1"/>
                  </a:lnTo>
                  <a:cubicBezTo>
                    <a:pt x="9574" y="4871"/>
                    <a:pt x="13977" y="11209"/>
                    <a:pt x="13977" y="11209"/>
                  </a:cubicBezTo>
                  <a:lnTo>
                    <a:pt x="16779" y="19348"/>
                  </a:lnTo>
                  <a:cubicBezTo>
                    <a:pt x="16779" y="19348"/>
                    <a:pt x="12743" y="21249"/>
                    <a:pt x="9908" y="21883"/>
                  </a:cubicBezTo>
                  <a:cubicBezTo>
                    <a:pt x="9474" y="22050"/>
                    <a:pt x="9007" y="22116"/>
                    <a:pt x="8573" y="22116"/>
                  </a:cubicBezTo>
                  <a:cubicBezTo>
                    <a:pt x="7625" y="22084"/>
                    <a:pt x="6164" y="21281"/>
                    <a:pt x="5069" y="21281"/>
                  </a:cubicBezTo>
                  <a:cubicBezTo>
                    <a:pt x="5048" y="21281"/>
                    <a:pt x="5026" y="21282"/>
                    <a:pt x="5004" y="21282"/>
                  </a:cubicBezTo>
                  <a:lnTo>
                    <a:pt x="5471" y="23017"/>
                  </a:lnTo>
                  <a:lnTo>
                    <a:pt x="5505" y="23150"/>
                  </a:lnTo>
                  <a:cubicBezTo>
                    <a:pt x="5471" y="23184"/>
                    <a:pt x="5405" y="23184"/>
                    <a:pt x="5338" y="23217"/>
                  </a:cubicBezTo>
                  <a:cubicBezTo>
                    <a:pt x="4679" y="23300"/>
                    <a:pt x="4020" y="23359"/>
                    <a:pt x="3362" y="23359"/>
                  </a:cubicBezTo>
                  <a:cubicBezTo>
                    <a:pt x="3220" y="23359"/>
                    <a:pt x="3078" y="23356"/>
                    <a:pt x="2936" y="23351"/>
                  </a:cubicBezTo>
                  <a:cubicBezTo>
                    <a:pt x="2236" y="23317"/>
                    <a:pt x="1502" y="23251"/>
                    <a:pt x="801" y="23184"/>
                  </a:cubicBezTo>
                  <a:cubicBezTo>
                    <a:pt x="762" y="23174"/>
                    <a:pt x="723" y="23170"/>
                    <a:pt x="684" y="23170"/>
                  </a:cubicBezTo>
                  <a:cubicBezTo>
                    <a:pt x="590" y="23170"/>
                    <a:pt x="495" y="23194"/>
                    <a:pt x="401" y="23217"/>
                  </a:cubicBezTo>
                  <a:cubicBezTo>
                    <a:pt x="101" y="23384"/>
                    <a:pt x="1" y="23684"/>
                    <a:pt x="101" y="23984"/>
                  </a:cubicBezTo>
                  <a:cubicBezTo>
                    <a:pt x="201" y="24285"/>
                    <a:pt x="368" y="24551"/>
                    <a:pt x="534" y="24785"/>
                  </a:cubicBezTo>
                  <a:cubicBezTo>
                    <a:pt x="835" y="25285"/>
                    <a:pt x="901" y="25819"/>
                    <a:pt x="1202" y="26286"/>
                  </a:cubicBezTo>
                  <a:cubicBezTo>
                    <a:pt x="1881" y="27337"/>
                    <a:pt x="2905" y="27972"/>
                    <a:pt x="4746" y="27972"/>
                  </a:cubicBezTo>
                  <a:cubicBezTo>
                    <a:pt x="5709" y="27972"/>
                    <a:pt x="6896" y="27798"/>
                    <a:pt x="8373" y="27420"/>
                  </a:cubicBezTo>
                  <a:cubicBezTo>
                    <a:pt x="9608" y="27120"/>
                    <a:pt x="10975" y="26386"/>
                    <a:pt x="12576" y="26019"/>
                  </a:cubicBezTo>
                  <a:cubicBezTo>
                    <a:pt x="15812" y="25285"/>
                    <a:pt x="17980" y="24652"/>
                    <a:pt x="20649" y="23784"/>
                  </a:cubicBezTo>
                  <a:cubicBezTo>
                    <a:pt x="23317" y="22917"/>
                    <a:pt x="22950" y="21516"/>
                    <a:pt x="22650" y="19314"/>
                  </a:cubicBezTo>
                  <a:cubicBezTo>
                    <a:pt x="22250" y="16779"/>
                    <a:pt x="20782" y="10808"/>
                    <a:pt x="19248" y="5705"/>
                  </a:cubicBezTo>
                  <a:cubicBezTo>
                    <a:pt x="17580" y="234"/>
                    <a:pt x="16312" y="201"/>
                    <a:pt x="12977"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g1846b4bf37c_3_21888"/>
            <p:cNvSpPr/>
            <p:nvPr/>
          </p:nvSpPr>
          <p:spPr>
            <a:xfrm>
              <a:off x="6088986" y="3557335"/>
              <a:ext cx="607038" cy="433757"/>
            </a:xfrm>
            <a:custGeom>
              <a:avLst/>
              <a:gdLst/>
              <a:ahLst/>
              <a:cxnLst/>
              <a:rect l="l" t="t" r="r" b="b"/>
              <a:pathLst>
                <a:path w="39495" h="28221" extrusionOk="0">
                  <a:moveTo>
                    <a:pt x="19748" y="1918"/>
                  </a:moveTo>
                  <a:cubicBezTo>
                    <a:pt x="24684" y="1918"/>
                    <a:pt x="29321" y="3019"/>
                    <a:pt x="32757" y="4987"/>
                  </a:cubicBezTo>
                  <a:cubicBezTo>
                    <a:pt x="35892" y="6789"/>
                    <a:pt x="37594" y="9090"/>
                    <a:pt x="37594" y="11425"/>
                  </a:cubicBezTo>
                  <a:cubicBezTo>
                    <a:pt x="37594" y="13760"/>
                    <a:pt x="35892" y="16028"/>
                    <a:pt x="32757" y="17830"/>
                  </a:cubicBezTo>
                  <a:cubicBezTo>
                    <a:pt x="29321" y="19831"/>
                    <a:pt x="24684" y="20899"/>
                    <a:pt x="19748" y="20899"/>
                  </a:cubicBezTo>
                  <a:cubicBezTo>
                    <a:pt x="14811" y="20899"/>
                    <a:pt x="10174" y="19831"/>
                    <a:pt x="6738" y="17830"/>
                  </a:cubicBezTo>
                  <a:cubicBezTo>
                    <a:pt x="3603" y="16028"/>
                    <a:pt x="1901" y="13760"/>
                    <a:pt x="1901" y="11425"/>
                  </a:cubicBezTo>
                  <a:cubicBezTo>
                    <a:pt x="1901" y="9090"/>
                    <a:pt x="3603" y="6822"/>
                    <a:pt x="6738" y="4987"/>
                  </a:cubicBezTo>
                  <a:cubicBezTo>
                    <a:pt x="10174" y="3019"/>
                    <a:pt x="14811" y="1918"/>
                    <a:pt x="19748" y="1918"/>
                  </a:cubicBezTo>
                  <a:close/>
                  <a:moveTo>
                    <a:pt x="19735" y="0"/>
                  </a:moveTo>
                  <a:cubicBezTo>
                    <a:pt x="14677" y="0"/>
                    <a:pt x="9624" y="1118"/>
                    <a:pt x="5771" y="3353"/>
                  </a:cubicBezTo>
                  <a:cubicBezTo>
                    <a:pt x="1935" y="5588"/>
                    <a:pt x="0" y="8490"/>
                    <a:pt x="0" y="11425"/>
                  </a:cubicBezTo>
                  <a:lnTo>
                    <a:pt x="0" y="16829"/>
                  </a:lnTo>
                  <a:cubicBezTo>
                    <a:pt x="0" y="19731"/>
                    <a:pt x="1935" y="22667"/>
                    <a:pt x="5771" y="24868"/>
                  </a:cubicBezTo>
                  <a:cubicBezTo>
                    <a:pt x="9640" y="27103"/>
                    <a:pt x="14702" y="28221"/>
                    <a:pt x="19760" y="28221"/>
                  </a:cubicBezTo>
                  <a:cubicBezTo>
                    <a:pt x="24818" y="28221"/>
                    <a:pt x="29871" y="27103"/>
                    <a:pt x="33724" y="24868"/>
                  </a:cubicBezTo>
                  <a:cubicBezTo>
                    <a:pt x="37594" y="22667"/>
                    <a:pt x="39495" y="19731"/>
                    <a:pt x="39495" y="16829"/>
                  </a:cubicBezTo>
                  <a:lnTo>
                    <a:pt x="39495" y="11425"/>
                  </a:lnTo>
                  <a:cubicBezTo>
                    <a:pt x="39495" y="8490"/>
                    <a:pt x="37594" y="5588"/>
                    <a:pt x="33724" y="3353"/>
                  </a:cubicBezTo>
                  <a:cubicBezTo>
                    <a:pt x="29855" y="1118"/>
                    <a:pt x="24793" y="0"/>
                    <a:pt x="19735"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g1846b4bf37c_3_21888"/>
            <p:cNvSpPr/>
            <p:nvPr/>
          </p:nvSpPr>
          <p:spPr>
            <a:xfrm>
              <a:off x="6382753" y="3724222"/>
              <a:ext cx="313671" cy="266193"/>
            </a:xfrm>
            <a:custGeom>
              <a:avLst/>
              <a:gdLst/>
              <a:ahLst/>
              <a:cxnLst/>
              <a:rect l="l" t="t" r="r" b="b"/>
              <a:pathLst>
                <a:path w="20408" h="17319" extrusionOk="0">
                  <a:moveTo>
                    <a:pt x="20382" y="0"/>
                  </a:moveTo>
                  <a:cubicBezTo>
                    <a:pt x="20382" y="167"/>
                    <a:pt x="20382" y="367"/>
                    <a:pt x="20382" y="534"/>
                  </a:cubicBezTo>
                  <a:lnTo>
                    <a:pt x="20382" y="1017"/>
                  </a:lnTo>
                  <a:lnTo>
                    <a:pt x="20382" y="1017"/>
                  </a:lnTo>
                  <a:cubicBezTo>
                    <a:pt x="20408" y="678"/>
                    <a:pt x="20407" y="339"/>
                    <a:pt x="20382" y="0"/>
                  </a:cubicBezTo>
                  <a:close/>
                  <a:moveTo>
                    <a:pt x="20382" y="1017"/>
                  </a:moveTo>
                  <a:cubicBezTo>
                    <a:pt x="20174" y="3778"/>
                    <a:pt x="18266" y="6497"/>
                    <a:pt x="14611" y="8606"/>
                  </a:cubicBezTo>
                  <a:cubicBezTo>
                    <a:pt x="10748" y="10873"/>
                    <a:pt x="5722" y="11948"/>
                    <a:pt x="677" y="11948"/>
                  </a:cubicBezTo>
                  <a:cubicBezTo>
                    <a:pt x="451" y="11948"/>
                    <a:pt x="226" y="11946"/>
                    <a:pt x="1" y="11942"/>
                  </a:cubicBezTo>
                  <a:lnTo>
                    <a:pt x="1" y="17313"/>
                  </a:lnTo>
                  <a:cubicBezTo>
                    <a:pt x="220" y="17317"/>
                    <a:pt x="440" y="17319"/>
                    <a:pt x="659" y="17319"/>
                  </a:cubicBezTo>
                  <a:cubicBezTo>
                    <a:pt x="5711" y="17319"/>
                    <a:pt x="10743" y="16215"/>
                    <a:pt x="14611" y="13977"/>
                  </a:cubicBezTo>
                  <a:cubicBezTo>
                    <a:pt x="18481" y="11742"/>
                    <a:pt x="20382" y="8840"/>
                    <a:pt x="20382" y="5904"/>
                  </a:cubicBezTo>
                  <a:lnTo>
                    <a:pt x="20382" y="1017"/>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g1846b4bf37c_3_21888"/>
            <p:cNvSpPr/>
            <p:nvPr/>
          </p:nvSpPr>
          <p:spPr>
            <a:xfrm>
              <a:off x="6059245" y="3557335"/>
              <a:ext cx="666520" cy="350697"/>
            </a:xfrm>
            <a:custGeom>
              <a:avLst/>
              <a:gdLst/>
              <a:ahLst/>
              <a:cxnLst/>
              <a:rect l="l" t="t" r="r" b="b"/>
              <a:pathLst>
                <a:path w="43365" h="22817" extrusionOk="0">
                  <a:moveTo>
                    <a:pt x="21683" y="1918"/>
                  </a:moveTo>
                  <a:cubicBezTo>
                    <a:pt x="26619" y="1918"/>
                    <a:pt x="31256" y="3019"/>
                    <a:pt x="34692" y="4987"/>
                  </a:cubicBezTo>
                  <a:cubicBezTo>
                    <a:pt x="37794" y="6789"/>
                    <a:pt x="39529" y="9090"/>
                    <a:pt x="39529" y="11425"/>
                  </a:cubicBezTo>
                  <a:cubicBezTo>
                    <a:pt x="39529" y="13760"/>
                    <a:pt x="37794" y="16028"/>
                    <a:pt x="34692" y="17830"/>
                  </a:cubicBezTo>
                  <a:cubicBezTo>
                    <a:pt x="31256" y="19831"/>
                    <a:pt x="26619" y="20899"/>
                    <a:pt x="21683" y="20899"/>
                  </a:cubicBezTo>
                  <a:cubicBezTo>
                    <a:pt x="16746" y="20899"/>
                    <a:pt x="12076" y="19831"/>
                    <a:pt x="8673" y="17830"/>
                  </a:cubicBezTo>
                  <a:cubicBezTo>
                    <a:pt x="5538" y="16028"/>
                    <a:pt x="3836" y="13760"/>
                    <a:pt x="3836" y="11425"/>
                  </a:cubicBezTo>
                  <a:cubicBezTo>
                    <a:pt x="3836" y="9090"/>
                    <a:pt x="5538" y="6789"/>
                    <a:pt x="8673" y="4987"/>
                  </a:cubicBezTo>
                  <a:cubicBezTo>
                    <a:pt x="12109" y="3019"/>
                    <a:pt x="16746" y="1918"/>
                    <a:pt x="21683" y="1918"/>
                  </a:cubicBezTo>
                  <a:close/>
                  <a:moveTo>
                    <a:pt x="21670" y="0"/>
                  </a:moveTo>
                  <a:cubicBezTo>
                    <a:pt x="16612" y="0"/>
                    <a:pt x="11559" y="1118"/>
                    <a:pt x="7706" y="3353"/>
                  </a:cubicBezTo>
                  <a:cubicBezTo>
                    <a:pt x="0" y="7789"/>
                    <a:pt x="0" y="15028"/>
                    <a:pt x="7706" y="19464"/>
                  </a:cubicBezTo>
                  <a:cubicBezTo>
                    <a:pt x="11575" y="21699"/>
                    <a:pt x="16637" y="22817"/>
                    <a:pt x="21695" y="22817"/>
                  </a:cubicBezTo>
                  <a:cubicBezTo>
                    <a:pt x="26753" y="22817"/>
                    <a:pt x="31806" y="21699"/>
                    <a:pt x="35659" y="19464"/>
                  </a:cubicBezTo>
                  <a:cubicBezTo>
                    <a:pt x="43365" y="15028"/>
                    <a:pt x="43365" y="7789"/>
                    <a:pt x="35659" y="3353"/>
                  </a:cubicBezTo>
                  <a:cubicBezTo>
                    <a:pt x="31790" y="1118"/>
                    <a:pt x="26728" y="0"/>
                    <a:pt x="21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g1846b4bf37c_3_21888"/>
            <p:cNvSpPr/>
            <p:nvPr/>
          </p:nvSpPr>
          <p:spPr>
            <a:xfrm>
              <a:off x="6118205" y="3586814"/>
              <a:ext cx="548601" cy="187145"/>
            </a:xfrm>
            <a:custGeom>
              <a:avLst/>
              <a:gdLst/>
              <a:ahLst/>
              <a:cxnLst/>
              <a:rect l="l" t="t" r="r" b="b"/>
              <a:pathLst>
                <a:path w="35693" h="12176" extrusionOk="0">
                  <a:moveTo>
                    <a:pt x="17847" y="0"/>
                  </a:moveTo>
                  <a:cubicBezTo>
                    <a:pt x="12910" y="0"/>
                    <a:pt x="8240" y="1101"/>
                    <a:pt x="4837" y="3069"/>
                  </a:cubicBezTo>
                  <a:cubicBezTo>
                    <a:pt x="1702" y="4904"/>
                    <a:pt x="0" y="7172"/>
                    <a:pt x="0" y="9507"/>
                  </a:cubicBezTo>
                  <a:cubicBezTo>
                    <a:pt x="0" y="10441"/>
                    <a:pt x="267" y="11375"/>
                    <a:pt x="768" y="12176"/>
                  </a:cubicBezTo>
                  <a:cubicBezTo>
                    <a:pt x="1535" y="10841"/>
                    <a:pt x="2936" y="9541"/>
                    <a:pt x="4837" y="8473"/>
                  </a:cubicBezTo>
                  <a:cubicBezTo>
                    <a:pt x="8273" y="6472"/>
                    <a:pt x="12910" y="5371"/>
                    <a:pt x="17847" y="5371"/>
                  </a:cubicBezTo>
                  <a:cubicBezTo>
                    <a:pt x="22783" y="5371"/>
                    <a:pt x="27420" y="6472"/>
                    <a:pt x="30856" y="8473"/>
                  </a:cubicBezTo>
                  <a:cubicBezTo>
                    <a:pt x="32757" y="9541"/>
                    <a:pt x="34125" y="10841"/>
                    <a:pt x="34925" y="12176"/>
                  </a:cubicBezTo>
                  <a:cubicBezTo>
                    <a:pt x="35426" y="11375"/>
                    <a:pt x="35693" y="10441"/>
                    <a:pt x="35693" y="9507"/>
                  </a:cubicBezTo>
                  <a:cubicBezTo>
                    <a:pt x="35693" y="7172"/>
                    <a:pt x="33991" y="4871"/>
                    <a:pt x="30856" y="3069"/>
                  </a:cubicBezTo>
                  <a:cubicBezTo>
                    <a:pt x="27420" y="1101"/>
                    <a:pt x="22783" y="0"/>
                    <a:pt x="1784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g1846b4bf37c_3_21888"/>
            <p:cNvSpPr/>
            <p:nvPr/>
          </p:nvSpPr>
          <p:spPr>
            <a:xfrm>
              <a:off x="6120771" y="3624240"/>
              <a:ext cx="543468" cy="254312"/>
            </a:xfrm>
            <a:custGeom>
              <a:avLst/>
              <a:gdLst/>
              <a:ahLst/>
              <a:cxnLst/>
              <a:rect l="l" t="t" r="r" b="b"/>
              <a:pathLst>
                <a:path w="35359" h="16546" extrusionOk="0">
                  <a:moveTo>
                    <a:pt x="17680" y="0"/>
                  </a:moveTo>
                  <a:cubicBezTo>
                    <a:pt x="12743" y="0"/>
                    <a:pt x="8106" y="1101"/>
                    <a:pt x="4670" y="3069"/>
                  </a:cubicBezTo>
                  <a:cubicBezTo>
                    <a:pt x="2102" y="4570"/>
                    <a:pt x="467" y="6372"/>
                    <a:pt x="0" y="8273"/>
                  </a:cubicBezTo>
                  <a:cubicBezTo>
                    <a:pt x="501" y="10174"/>
                    <a:pt x="2102" y="11976"/>
                    <a:pt x="4670" y="13477"/>
                  </a:cubicBezTo>
                  <a:cubicBezTo>
                    <a:pt x="8073" y="15445"/>
                    <a:pt x="12743" y="16546"/>
                    <a:pt x="17680" y="16546"/>
                  </a:cubicBezTo>
                  <a:cubicBezTo>
                    <a:pt x="22616" y="16546"/>
                    <a:pt x="27253" y="15445"/>
                    <a:pt x="30689" y="13477"/>
                  </a:cubicBezTo>
                  <a:cubicBezTo>
                    <a:pt x="33291" y="11976"/>
                    <a:pt x="34892" y="10174"/>
                    <a:pt x="35359" y="8273"/>
                  </a:cubicBezTo>
                  <a:cubicBezTo>
                    <a:pt x="34858" y="6372"/>
                    <a:pt x="33257" y="4570"/>
                    <a:pt x="30689" y="3069"/>
                  </a:cubicBezTo>
                  <a:cubicBezTo>
                    <a:pt x="27253" y="1101"/>
                    <a:pt x="22616" y="0"/>
                    <a:pt x="176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g1846b4bf37c_3_21888"/>
            <p:cNvSpPr/>
            <p:nvPr/>
          </p:nvSpPr>
          <p:spPr>
            <a:xfrm>
              <a:off x="6041293" y="3869622"/>
              <a:ext cx="146138" cy="113185"/>
            </a:xfrm>
            <a:custGeom>
              <a:avLst/>
              <a:gdLst/>
              <a:ahLst/>
              <a:cxnLst/>
              <a:rect l="l" t="t" r="r" b="b"/>
              <a:pathLst>
                <a:path w="9508" h="7364" extrusionOk="0">
                  <a:moveTo>
                    <a:pt x="7516" y="0"/>
                  </a:moveTo>
                  <a:cubicBezTo>
                    <a:pt x="7378" y="0"/>
                    <a:pt x="7239" y="27"/>
                    <a:pt x="7106" y="80"/>
                  </a:cubicBezTo>
                  <a:lnTo>
                    <a:pt x="435" y="3883"/>
                  </a:lnTo>
                  <a:cubicBezTo>
                    <a:pt x="168" y="4083"/>
                    <a:pt x="1" y="4417"/>
                    <a:pt x="34" y="4750"/>
                  </a:cubicBezTo>
                  <a:cubicBezTo>
                    <a:pt x="68" y="5751"/>
                    <a:pt x="601" y="6618"/>
                    <a:pt x="1402" y="7152"/>
                  </a:cubicBezTo>
                  <a:cubicBezTo>
                    <a:pt x="1586" y="7296"/>
                    <a:pt x="1796" y="7363"/>
                    <a:pt x="2000" y="7363"/>
                  </a:cubicBezTo>
                  <a:cubicBezTo>
                    <a:pt x="2128" y="7363"/>
                    <a:pt x="2254" y="7337"/>
                    <a:pt x="2369" y="7285"/>
                  </a:cubicBezTo>
                  <a:lnTo>
                    <a:pt x="9074" y="3483"/>
                  </a:lnTo>
                  <a:cubicBezTo>
                    <a:pt x="9374" y="3283"/>
                    <a:pt x="9508" y="2916"/>
                    <a:pt x="9474" y="2582"/>
                  </a:cubicBezTo>
                  <a:cubicBezTo>
                    <a:pt x="9408" y="1615"/>
                    <a:pt x="8907" y="714"/>
                    <a:pt x="8107" y="180"/>
                  </a:cubicBezTo>
                  <a:cubicBezTo>
                    <a:pt x="7927" y="60"/>
                    <a:pt x="7722" y="0"/>
                    <a:pt x="751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g1846b4bf37c_3_21888"/>
            <p:cNvSpPr/>
            <p:nvPr/>
          </p:nvSpPr>
          <p:spPr>
            <a:xfrm>
              <a:off x="6051560" y="3893400"/>
              <a:ext cx="136393" cy="89438"/>
            </a:xfrm>
            <a:custGeom>
              <a:avLst/>
              <a:gdLst/>
              <a:ahLst/>
              <a:cxnLst/>
              <a:rect l="l" t="t" r="r" b="b"/>
              <a:pathLst>
                <a:path w="8874" h="5819" extrusionOk="0">
                  <a:moveTo>
                    <a:pt x="8606" y="1"/>
                  </a:moveTo>
                  <a:lnTo>
                    <a:pt x="0" y="4905"/>
                  </a:lnTo>
                  <a:cubicBezTo>
                    <a:pt x="234" y="5205"/>
                    <a:pt x="467" y="5438"/>
                    <a:pt x="801" y="5638"/>
                  </a:cubicBezTo>
                  <a:cubicBezTo>
                    <a:pt x="961" y="5758"/>
                    <a:pt x="1157" y="5818"/>
                    <a:pt x="1360" y="5818"/>
                  </a:cubicBezTo>
                  <a:cubicBezTo>
                    <a:pt x="1496" y="5818"/>
                    <a:pt x="1635" y="5792"/>
                    <a:pt x="1768" y="5738"/>
                  </a:cubicBezTo>
                  <a:lnTo>
                    <a:pt x="8406" y="1936"/>
                  </a:lnTo>
                  <a:cubicBezTo>
                    <a:pt x="8706" y="1736"/>
                    <a:pt x="8873" y="1402"/>
                    <a:pt x="8840" y="1035"/>
                  </a:cubicBezTo>
                  <a:cubicBezTo>
                    <a:pt x="8806" y="668"/>
                    <a:pt x="8740" y="335"/>
                    <a:pt x="86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g1846b4bf37c_3_21888"/>
            <p:cNvSpPr/>
            <p:nvPr/>
          </p:nvSpPr>
          <p:spPr>
            <a:xfrm>
              <a:off x="6071034" y="3950315"/>
              <a:ext cx="2582" cy="3612"/>
            </a:xfrm>
            <a:custGeom>
              <a:avLst/>
              <a:gdLst/>
              <a:ahLst/>
              <a:cxnLst/>
              <a:rect l="l" t="t" r="r" b="b"/>
              <a:pathLst>
                <a:path w="168" h="235" extrusionOk="0">
                  <a:moveTo>
                    <a:pt x="1" y="1"/>
                  </a:moveTo>
                  <a:cubicBezTo>
                    <a:pt x="67" y="101"/>
                    <a:pt x="101" y="167"/>
                    <a:pt x="167" y="234"/>
                  </a:cubicBezTo>
                  <a:cubicBezTo>
                    <a:pt x="101" y="134"/>
                    <a:pt x="67" y="67"/>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g1846b4bf37c_3_21888"/>
            <p:cNvSpPr/>
            <p:nvPr/>
          </p:nvSpPr>
          <p:spPr>
            <a:xfrm>
              <a:off x="5694208" y="3927506"/>
              <a:ext cx="377349" cy="226369"/>
            </a:xfrm>
            <a:custGeom>
              <a:avLst/>
              <a:gdLst/>
              <a:ahLst/>
              <a:cxnLst/>
              <a:rect l="l" t="t" r="r" b="b"/>
              <a:pathLst>
                <a:path w="24551" h="14728" extrusionOk="0">
                  <a:moveTo>
                    <a:pt x="22610" y="1"/>
                  </a:moveTo>
                  <a:cubicBezTo>
                    <a:pt x="22442" y="1"/>
                    <a:pt x="22274" y="38"/>
                    <a:pt x="22116" y="117"/>
                  </a:cubicBezTo>
                  <a:lnTo>
                    <a:pt x="0" y="11925"/>
                  </a:lnTo>
                  <a:lnTo>
                    <a:pt x="1601" y="14727"/>
                  </a:lnTo>
                  <a:lnTo>
                    <a:pt x="24551" y="1485"/>
                  </a:lnTo>
                  <a:cubicBezTo>
                    <a:pt x="24251" y="984"/>
                    <a:pt x="23850" y="551"/>
                    <a:pt x="23350" y="250"/>
                  </a:cubicBezTo>
                  <a:cubicBezTo>
                    <a:pt x="23128" y="89"/>
                    <a:pt x="22869" y="1"/>
                    <a:pt x="22610" y="1"/>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g1846b4bf37c_3_21888"/>
            <p:cNvSpPr/>
            <p:nvPr/>
          </p:nvSpPr>
          <p:spPr>
            <a:xfrm>
              <a:off x="5694208" y="3927506"/>
              <a:ext cx="377349" cy="226369"/>
            </a:xfrm>
            <a:custGeom>
              <a:avLst/>
              <a:gdLst/>
              <a:ahLst/>
              <a:cxnLst/>
              <a:rect l="l" t="t" r="r" b="b"/>
              <a:pathLst>
                <a:path w="24551" h="14728" extrusionOk="0">
                  <a:moveTo>
                    <a:pt x="22610" y="1"/>
                  </a:moveTo>
                  <a:cubicBezTo>
                    <a:pt x="22442" y="1"/>
                    <a:pt x="22274" y="38"/>
                    <a:pt x="22116" y="117"/>
                  </a:cubicBezTo>
                  <a:lnTo>
                    <a:pt x="0" y="11925"/>
                  </a:lnTo>
                  <a:lnTo>
                    <a:pt x="1601" y="14727"/>
                  </a:lnTo>
                  <a:lnTo>
                    <a:pt x="24551" y="1485"/>
                  </a:lnTo>
                  <a:cubicBezTo>
                    <a:pt x="24251" y="984"/>
                    <a:pt x="23850" y="551"/>
                    <a:pt x="23350" y="250"/>
                  </a:cubicBezTo>
                  <a:cubicBezTo>
                    <a:pt x="23128" y="89"/>
                    <a:pt x="22869" y="1"/>
                    <a:pt x="226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g1846b4bf37c_3_21888"/>
            <p:cNvSpPr/>
            <p:nvPr/>
          </p:nvSpPr>
          <p:spPr>
            <a:xfrm>
              <a:off x="5718815" y="3950837"/>
              <a:ext cx="362486" cy="249686"/>
            </a:xfrm>
            <a:custGeom>
              <a:avLst/>
              <a:gdLst/>
              <a:ahLst/>
              <a:cxnLst/>
              <a:rect l="l" t="t" r="r" b="b"/>
              <a:pathLst>
                <a:path w="23584" h="16245" extrusionOk="0">
                  <a:moveTo>
                    <a:pt x="22917" y="0"/>
                  </a:moveTo>
                  <a:lnTo>
                    <a:pt x="0" y="13209"/>
                  </a:lnTo>
                  <a:lnTo>
                    <a:pt x="1701" y="16245"/>
                  </a:lnTo>
                  <a:lnTo>
                    <a:pt x="22983" y="3069"/>
                  </a:lnTo>
                  <a:cubicBezTo>
                    <a:pt x="23384" y="2802"/>
                    <a:pt x="23584" y="2335"/>
                    <a:pt x="23517" y="1901"/>
                  </a:cubicBezTo>
                  <a:cubicBezTo>
                    <a:pt x="23517" y="1534"/>
                    <a:pt x="23450" y="1201"/>
                    <a:pt x="23350" y="901"/>
                  </a:cubicBezTo>
                  <a:cubicBezTo>
                    <a:pt x="23350" y="834"/>
                    <a:pt x="23317" y="767"/>
                    <a:pt x="23284" y="701"/>
                  </a:cubicBezTo>
                  <a:cubicBezTo>
                    <a:pt x="23217" y="534"/>
                    <a:pt x="23150" y="367"/>
                    <a:pt x="23050" y="234"/>
                  </a:cubicBezTo>
                  <a:cubicBezTo>
                    <a:pt x="23017" y="133"/>
                    <a:pt x="22983" y="67"/>
                    <a:pt x="229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g1846b4bf37c_3_21888"/>
            <p:cNvSpPr/>
            <p:nvPr/>
          </p:nvSpPr>
          <p:spPr>
            <a:xfrm>
              <a:off x="5718815" y="3950837"/>
              <a:ext cx="362486" cy="249686"/>
            </a:xfrm>
            <a:custGeom>
              <a:avLst/>
              <a:gdLst/>
              <a:ahLst/>
              <a:cxnLst/>
              <a:rect l="l" t="t" r="r" b="b"/>
              <a:pathLst>
                <a:path w="23584" h="16245" extrusionOk="0">
                  <a:moveTo>
                    <a:pt x="22917" y="0"/>
                  </a:moveTo>
                  <a:lnTo>
                    <a:pt x="0" y="13209"/>
                  </a:lnTo>
                  <a:lnTo>
                    <a:pt x="1701" y="16245"/>
                  </a:lnTo>
                  <a:lnTo>
                    <a:pt x="22983" y="3069"/>
                  </a:lnTo>
                  <a:cubicBezTo>
                    <a:pt x="23384" y="2802"/>
                    <a:pt x="23584" y="2335"/>
                    <a:pt x="23517" y="1901"/>
                  </a:cubicBezTo>
                  <a:cubicBezTo>
                    <a:pt x="23517" y="1534"/>
                    <a:pt x="23450" y="1201"/>
                    <a:pt x="23350" y="901"/>
                  </a:cubicBezTo>
                  <a:cubicBezTo>
                    <a:pt x="23350" y="834"/>
                    <a:pt x="23317" y="767"/>
                    <a:pt x="23284" y="701"/>
                  </a:cubicBezTo>
                  <a:cubicBezTo>
                    <a:pt x="23217" y="534"/>
                    <a:pt x="23150" y="367"/>
                    <a:pt x="23050" y="234"/>
                  </a:cubicBezTo>
                  <a:cubicBezTo>
                    <a:pt x="23017" y="133"/>
                    <a:pt x="22983" y="67"/>
                    <a:pt x="229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g1846b4bf37c_3_21888"/>
            <p:cNvSpPr/>
            <p:nvPr/>
          </p:nvSpPr>
          <p:spPr>
            <a:xfrm>
              <a:off x="5683433" y="4108334"/>
              <a:ext cx="72300" cy="93926"/>
            </a:xfrm>
            <a:custGeom>
              <a:avLst/>
              <a:gdLst/>
              <a:ahLst/>
              <a:cxnLst/>
              <a:rect l="l" t="t" r="r" b="b"/>
              <a:pathLst>
                <a:path w="4704" h="6111" extrusionOk="0">
                  <a:moveTo>
                    <a:pt x="1317" y="0"/>
                  </a:moveTo>
                  <a:cubicBezTo>
                    <a:pt x="539" y="0"/>
                    <a:pt x="1" y="629"/>
                    <a:pt x="1" y="1695"/>
                  </a:cubicBezTo>
                  <a:cubicBezTo>
                    <a:pt x="67" y="3329"/>
                    <a:pt x="935" y="4864"/>
                    <a:pt x="2336" y="5798"/>
                  </a:cubicBezTo>
                  <a:cubicBezTo>
                    <a:pt x="2711" y="6010"/>
                    <a:pt x="3067" y="6110"/>
                    <a:pt x="3383" y="6110"/>
                  </a:cubicBezTo>
                  <a:cubicBezTo>
                    <a:pt x="4164" y="6110"/>
                    <a:pt x="4704" y="5498"/>
                    <a:pt x="4704" y="4430"/>
                  </a:cubicBezTo>
                  <a:cubicBezTo>
                    <a:pt x="4604" y="2762"/>
                    <a:pt x="3737" y="1228"/>
                    <a:pt x="2369" y="327"/>
                  </a:cubicBezTo>
                  <a:cubicBezTo>
                    <a:pt x="1992" y="105"/>
                    <a:pt x="1635" y="0"/>
                    <a:pt x="1317" y="0"/>
                  </a:cubicBezTo>
                  <a:close/>
                </a:path>
              </a:pathLst>
            </a:custGeom>
            <a:solidFill>
              <a:srgbClr val="FFC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g1846b4bf37c_3_21888"/>
            <p:cNvSpPr/>
            <p:nvPr/>
          </p:nvSpPr>
          <p:spPr>
            <a:xfrm>
              <a:off x="5683433" y="4108334"/>
              <a:ext cx="72300" cy="93926"/>
            </a:xfrm>
            <a:custGeom>
              <a:avLst/>
              <a:gdLst/>
              <a:ahLst/>
              <a:cxnLst/>
              <a:rect l="l" t="t" r="r" b="b"/>
              <a:pathLst>
                <a:path w="4704" h="6111" extrusionOk="0">
                  <a:moveTo>
                    <a:pt x="1317" y="0"/>
                  </a:moveTo>
                  <a:cubicBezTo>
                    <a:pt x="539" y="0"/>
                    <a:pt x="1" y="629"/>
                    <a:pt x="1" y="1695"/>
                  </a:cubicBezTo>
                  <a:cubicBezTo>
                    <a:pt x="67" y="3329"/>
                    <a:pt x="935" y="4864"/>
                    <a:pt x="2336" y="5798"/>
                  </a:cubicBezTo>
                  <a:cubicBezTo>
                    <a:pt x="2711" y="6010"/>
                    <a:pt x="3067" y="6110"/>
                    <a:pt x="3383" y="6110"/>
                  </a:cubicBezTo>
                  <a:cubicBezTo>
                    <a:pt x="4164" y="6110"/>
                    <a:pt x="4704" y="5498"/>
                    <a:pt x="4704" y="4430"/>
                  </a:cubicBezTo>
                  <a:cubicBezTo>
                    <a:pt x="4604" y="2762"/>
                    <a:pt x="3737" y="1228"/>
                    <a:pt x="2369" y="327"/>
                  </a:cubicBezTo>
                  <a:cubicBezTo>
                    <a:pt x="1992" y="105"/>
                    <a:pt x="1635" y="0"/>
                    <a:pt x="13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6" name="Google Shape;1076;g1846b4bf37c_3_21888"/>
          <p:cNvSpPr txBox="1"/>
          <p:nvPr/>
        </p:nvSpPr>
        <p:spPr>
          <a:xfrm>
            <a:off x="158250" y="4572000"/>
            <a:ext cx="8827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a:t>Data Link: https://www.kaggle.com/datasets/sakshigoyal7/credit-card-customers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500"/>
                                        <p:tgtEl>
                                          <p:spTgt spid="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g1846ca4c728_4_1"/>
          <p:cNvSpPr txBox="1">
            <a:spLocks noGrp="1"/>
          </p:cNvSpPr>
          <p:nvPr>
            <p:ph type="title"/>
          </p:nvPr>
        </p:nvSpPr>
        <p:spPr>
          <a:xfrm>
            <a:off x="540000" y="49140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t>Introduction to Data</a:t>
            </a:r>
            <a:endParaRPr/>
          </a:p>
        </p:txBody>
      </p:sp>
      <p:sp>
        <p:nvSpPr>
          <p:cNvPr id="1082" name="Google Shape;1082;g1846ca4c728_4_1"/>
          <p:cNvSpPr txBox="1"/>
          <p:nvPr/>
        </p:nvSpPr>
        <p:spPr>
          <a:xfrm>
            <a:off x="1595600" y="1708250"/>
            <a:ext cx="5406300" cy="59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latin typeface="Libre Franklin"/>
              <a:ea typeface="Libre Franklin"/>
              <a:cs typeface="Libre Franklin"/>
              <a:sym typeface="Libre Franklin"/>
            </a:endParaRPr>
          </a:p>
        </p:txBody>
      </p:sp>
      <p:sp>
        <p:nvSpPr>
          <p:cNvPr id="1083" name="Google Shape;1083;g1846ca4c728_4_1"/>
          <p:cNvSpPr txBox="1"/>
          <p:nvPr/>
        </p:nvSpPr>
        <p:spPr>
          <a:xfrm>
            <a:off x="1099200" y="1627525"/>
            <a:ext cx="7667400" cy="1062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Clr>
                <a:srgbClr val="2A2B2E"/>
              </a:buClr>
              <a:buSzPts val="1900"/>
              <a:buFont typeface="Libre Franklin"/>
              <a:buChar char="●"/>
            </a:pPr>
            <a:r>
              <a:rPr lang="ko" sz="1900">
                <a:solidFill>
                  <a:srgbClr val="2A2B2E"/>
                </a:solidFill>
                <a:highlight>
                  <a:srgbClr val="FCFDFE"/>
                </a:highlight>
                <a:latin typeface="Libre Franklin"/>
                <a:ea typeface="Libre Franklin"/>
                <a:cs typeface="Libre Franklin"/>
                <a:sym typeface="Libre Franklin"/>
              </a:rPr>
              <a:t>Under COVID, people focus more on their finances</a:t>
            </a:r>
            <a:endParaRPr sz="1900">
              <a:solidFill>
                <a:srgbClr val="2A2B2E"/>
              </a:solidFill>
              <a:highlight>
                <a:srgbClr val="FCFDFE"/>
              </a:highlight>
              <a:latin typeface="Libre Franklin"/>
              <a:ea typeface="Libre Franklin"/>
              <a:cs typeface="Libre Franklin"/>
              <a:sym typeface="Libre Franklin"/>
            </a:endParaRPr>
          </a:p>
          <a:p>
            <a:pPr marL="914400" lvl="1" indent="-349250" algn="l" rtl="0">
              <a:spcBef>
                <a:spcPts val="0"/>
              </a:spcBef>
              <a:spcAft>
                <a:spcPts val="0"/>
              </a:spcAft>
              <a:buClr>
                <a:srgbClr val="2A2B2E"/>
              </a:buClr>
              <a:buSzPts val="1900"/>
              <a:buFont typeface="Libre Franklin"/>
              <a:buChar char="○"/>
            </a:pPr>
            <a:r>
              <a:rPr lang="ko" sz="1900">
                <a:solidFill>
                  <a:srgbClr val="2A2B2E"/>
                </a:solidFill>
                <a:highlight>
                  <a:srgbClr val="FCFDFE"/>
                </a:highlight>
                <a:latin typeface="Libre Franklin"/>
                <a:ea typeface="Libre Franklin"/>
                <a:cs typeface="Libre Franklin"/>
                <a:sym typeface="Libre Franklin"/>
              </a:rPr>
              <a:t>Competition between different credit card companies</a:t>
            </a:r>
            <a:endParaRPr sz="1900">
              <a:solidFill>
                <a:srgbClr val="2A2B2E"/>
              </a:solidFill>
              <a:highlight>
                <a:srgbClr val="FCFDFE"/>
              </a:highlight>
              <a:latin typeface="Libre Franklin"/>
              <a:ea typeface="Libre Franklin"/>
              <a:cs typeface="Libre Franklin"/>
              <a:sym typeface="Libre Franklin"/>
            </a:endParaRPr>
          </a:p>
          <a:p>
            <a:pPr marL="914400" lvl="1" indent="-349250" algn="l" rtl="0">
              <a:spcBef>
                <a:spcPts val="0"/>
              </a:spcBef>
              <a:spcAft>
                <a:spcPts val="0"/>
              </a:spcAft>
              <a:buClr>
                <a:srgbClr val="2A2B2E"/>
              </a:buClr>
              <a:buSzPts val="1900"/>
              <a:buFont typeface="Libre Franklin"/>
              <a:buChar char="○"/>
            </a:pPr>
            <a:r>
              <a:rPr lang="ko" sz="1900">
                <a:solidFill>
                  <a:srgbClr val="2A2B2E"/>
                </a:solidFill>
                <a:highlight>
                  <a:srgbClr val="FCFDFE"/>
                </a:highlight>
                <a:latin typeface="Libre Franklin"/>
                <a:ea typeface="Libre Franklin"/>
                <a:cs typeface="Libre Franklin"/>
                <a:sym typeface="Libre Franklin"/>
              </a:rPr>
              <a:t>Trying to become the monopolist in the market</a:t>
            </a:r>
            <a:endParaRPr sz="1900">
              <a:solidFill>
                <a:srgbClr val="2A2B2E"/>
              </a:solidFill>
              <a:highlight>
                <a:srgbClr val="FCFDFE"/>
              </a:highlight>
              <a:latin typeface="Libre Franklin"/>
              <a:ea typeface="Libre Franklin"/>
              <a:cs typeface="Libre Franklin"/>
              <a:sym typeface="Libre Franklin"/>
            </a:endParaRPr>
          </a:p>
        </p:txBody>
      </p:sp>
      <p:sp>
        <p:nvSpPr>
          <p:cNvPr id="1084" name="Google Shape;1084;g1846ca4c728_4_1"/>
          <p:cNvSpPr txBox="1"/>
          <p:nvPr/>
        </p:nvSpPr>
        <p:spPr>
          <a:xfrm>
            <a:off x="1099200" y="2853300"/>
            <a:ext cx="7540800" cy="13698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Libre Franklin"/>
              <a:buChar char="●"/>
            </a:pPr>
            <a:r>
              <a:rPr lang="ko" sz="2000">
                <a:solidFill>
                  <a:schemeClr val="dk1"/>
                </a:solidFill>
                <a:latin typeface="Libre Franklin"/>
                <a:ea typeface="Libre Franklin"/>
                <a:cs typeface="Libre Franklin"/>
                <a:sym typeface="Libre Franklin"/>
              </a:rPr>
              <a:t>The meaning of the dataset</a:t>
            </a:r>
            <a:endParaRPr sz="1900">
              <a:latin typeface="Libre Franklin"/>
              <a:ea typeface="Libre Franklin"/>
              <a:cs typeface="Libre Franklin"/>
              <a:sym typeface="Libre Franklin"/>
            </a:endParaRPr>
          </a:p>
          <a:p>
            <a:pPr marL="914400" lvl="1" indent="-349250" algn="l" rtl="0">
              <a:spcBef>
                <a:spcPts val="0"/>
              </a:spcBef>
              <a:spcAft>
                <a:spcPts val="0"/>
              </a:spcAft>
              <a:buSzPts val="1900"/>
              <a:buFont typeface="Libre Franklin"/>
              <a:buChar char="○"/>
            </a:pPr>
            <a:r>
              <a:rPr lang="ko" sz="1900">
                <a:latin typeface="Libre Franklin"/>
                <a:ea typeface="Libre Franklin"/>
                <a:cs typeface="Libre Franklin"/>
                <a:sym typeface="Libre Franklin"/>
              </a:rPr>
              <a:t>Managers’ worries: People abandon credit card services.</a:t>
            </a:r>
            <a:endParaRPr sz="1900">
              <a:latin typeface="Libre Franklin"/>
              <a:ea typeface="Libre Franklin"/>
              <a:cs typeface="Libre Franklin"/>
              <a:sym typeface="Libre Franklin"/>
            </a:endParaRPr>
          </a:p>
          <a:p>
            <a:pPr marL="914400" lvl="1" indent="-349250" algn="l" rtl="0">
              <a:spcBef>
                <a:spcPts val="0"/>
              </a:spcBef>
              <a:spcAft>
                <a:spcPts val="0"/>
              </a:spcAft>
              <a:buSzPts val="1900"/>
              <a:buFont typeface="Libre Franklin"/>
              <a:buChar char="○"/>
            </a:pPr>
            <a:r>
              <a:rPr lang="ko" sz="1900">
                <a:latin typeface="Libre Franklin"/>
                <a:ea typeface="Libre Franklin"/>
                <a:cs typeface="Libre Franklin"/>
                <a:sym typeface="Libre Franklin"/>
              </a:rPr>
              <a:t>Foresee the leaving in advanced and improve their  service to influence customers’ decisions.</a:t>
            </a:r>
            <a:endParaRPr sz="1900">
              <a:latin typeface="Libre Franklin"/>
              <a:ea typeface="Libre Franklin"/>
              <a:cs typeface="Libre Franklin"/>
              <a:sym typeface="Libre Frankl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pic>
        <p:nvPicPr>
          <p:cNvPr id="1089" name="Google Shape;1089;g18548325538_0_12" title="Chart"/>
          <p:cNvPicPr preferRelativeResize="0"/>
          <p:nvPr/>
        </p:nvPicPr>
        <p:blipFill>
          <a:blip r:embed="rId3">
            <a:alphaModFix/>
          </a:blip>
          <a:stretch>
            <a:fillRect/>
          </a:stretch>
        </p:blipFill>
        <p:spPr>
          <a:xfrm>
            <a:off x="4479475" y="1391400"/>
            <a:ext cx="4470651" cy="2764341"/>
          </a:xfrm>
          <a:prstGeom prst="rect">
            <a:avLst/>
          </a:prstGeom>
          <a:noFill/>
          <a:ln>
            <a:noFill/>
          </a:ln>
        </p:spPr>
      </p:pic>
      <p:sp>
        <p:nvSpPr>
          <p:cNvPr id="1090" name="Google Shape;1090;g18548325538_0_12"/>
          <p:cNvSpPr txBox="1">
            <a:spLocks noGrp="1"/>
          </p:cNvSpPr>
          <p:nvPr>
            <p:ph type="title"/>
          </p:nvPr>
        </p:nvSpPr>
        <p:spPr>
          <a:xfrm>
            <a:off x="2124600" y="142875"/>
            <a:ext cx="4894800" cy="10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Data Exploration</a:t>
            </a:r>
            <a:endParaRPr/>
          </a:p>
        </p:txBody>
      </p:sp>
      <p:pic>
        <p:nvPicPr>
          <p:cNvPr id="1091" name="Google Shape;1091;g18548325538_0_12" title="Chart"/>
          <p:cNvPicPr preferRelativeResize="0"/>
          <p:nvPr/>
        </p:nvPicPr>
        <p:blipFill>
          <a:blip r:embed="rId4">
            <a:alphaModFix/>
          </a:blip>
          <a:stretch>
            <a:fillRect/>
          </a:stretch>
        </p:blipFill>
        <p:spPr>
          <a:xfrm>
            <a:off x="152400" y="1467600"/>
            <a:ext cx="4154250" cy="256871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g18548325538_0_19"/>
          <p:cNvSpPr txBox="1">
            <a:spLocks noGrp="1"/>
          </p:cNvSpPr>
          <p:nvPr>
            <p:ph type="title"/>
          </p:nvPr>
        </p:nvSpPr>
        <p:spPr>
          <a:xfrm>
            <a:off x="522000" y="236250"/>
            <a:ext cx="810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t>Data Exploration</a:t>
            </a:r>
            <a:endParaRPr/>
          </a:p>
        </p:txBody>
      </p:sp>
      <p:pic>
        <p:nvPicPr>
          <p:cNvPr id="1097" name="Google Shape;1097;g18548325538_0_19" title="Chart"/>
          <p:cNvPicPr preferRelativeResize="0"/>
          <p:nvPr/>
        </p:nvPicPr>
        <p:blipFill>
          <a:blip r:embed="rId3">
            <a:alphaModFix/>
          </a:blip>
          <a:stretch>
            <a:fillRect/>
          </a:stretch>
        </p:blipFill>
        <p:spPr>
          <a:xfrm>
            <a:off x="152400" y="1216500"/>
            <a:ext cx="5583001" cy="3481175"/>
          </a:xfrm>
          <a:prstGeom prst="rect">
            <a:avLst/>
          </a:prstGeom>
          <a:noFill/>
          <a:ln>
            <a:noFill/>
          </a:ln>
        </p:spPr>
      </p:pic>
      <p:pic>
        <p:nvPicPr>
          <p:cNvPr id="1098" name="Google Shape;1098;g18548325538_0_19"/>
          <p:cNvPicPr preferRelativeResize="0"/>
          <p:nvPr/>
        </p:nvPicPr>
        <p:blipFill>
          <a:blip r:embed="rId4">
            <a:alphaModFix/>
          </a:blip>
          <a:stretch>
            <a:fillRect/>
          </a:stretch>
        </p:blipFill>
        <p:spPr>
          <a:xfrm>
            <a:off x="5926103" y="1091400"/>
            <a:ext cx="2925848" cy="3606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pic>
        <p:nvPicPr>
          <p:cNvPr id="1103" name="Google Shape;1103;g1846ca4c728_0_0"/>
          <p:cNvPicPr preferRelativeResize="0"/>
          <p:nvPr/>
        </p:nvPicPr>
        <p:blipFill>
          <a:blip r:embed="rId3">
            <a:alphaModFix/>
          </a:blip>
          <a:stretch>
            <a:fillRect/>
          </a:stretch>
        </p:blipFill>
        <p:spPr>
          <a:xfrm>
            <a:off x="321700" y="107950"/>
            <a:ext cx="8205046" cy="5035550"/>
          </a:xfrm>
          <a:prstGeom prst="rect">
            <a:avLst/>
          </a:prstGeom>
          <a:noFill/>
          <a:ln>
            <a:noFill/>
          </a:ln>
        </p:spPr>
      </p:pic>
      <p:sp>
        <p:nvSpPr>
          <p:cNvPr id="1104" name="Google Shape;1104;g1846ca4c728_0_0"/>
          <p:cNvSpPr txBox="1"/>
          <p:nvPr/>
        </p:nvSpPr>
        <p:spPr>
          <a:xfrm>
            <a:off x="2988550" y="890875"/>
            <a:ext cx="18918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ko" b="1">
                <a:solidFill>
                  <a:srgbClr val="2D3B45"/>
                </a:solidFill>
              </a:rPr>
              <a:t>Good service provided by bank</a:t>
            </a:r>
            <a:endParaRPr sz="1600"/>
          </a:p>
        </p:txBody>
      </p:sp>
      <p:sp>
        <p:nvSpPr>
          <p:cNvPr id="1105" name="Google Shape;1105;g1846ca4c728_0_0"/>
          <p:cNvSpPr txBox="1"/>
          <p:nvPr/>
        </p:nvSpPr>
        <p:spPr>
          <a:xfrm>
            <a:off x="6420375" y="817825"/>
            <a:ext cx="18408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ko" b="1">
                <a:solidFill>
                  <a:srgbClr val="2D3B45"/>
                </a:solidFill>
              </a:rPr>
              <a:t>Churning of customers (leave or not)</a:t>
            </a:r>
            <a:endParaRPr sz="1600"/>
          </a:p>
        </p:txBody>
      </p:sp>
      <p:sp>
        <p:nvSpPr>
          <p:cNvPr id="1106" name="Google Shape;1106;g1846ca4c728_0_0"/>
          <p:cNvSpPr txBox="1"/>
          <p:nvPr/>
        </p:nvSpPr>
        <p:spPr>
          <a:xfrm>
            <a:off x="2988550" y="2617175"/>
            <a:ext cx="1891800" cy="895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ko" b="1">
                <a:solidFill>
                  <a:srgbClr val="2D3B45"/>
                </a:solidFill>
              </a:rPr>
              <a:t>No. of months inactive in the last 12 months</a:t>
            </a:r>
            <a:endParaRPr sz="1600"/>
          </a:p>
        </p:txBody>
      </p:sp>
      <p:sp>
        <p:nvSpPr>
          <p:cNvPr id="1107" name="Google Shape;1107;g1846ca4c728_0_0"/>
          <p:cNvSpPr txBox="1"/>
          <p:nvPr/>
        </p:nvSpPr>
        <p:spPr>
          <a:xfrm>
            <a:off x="6365325" y="2845475"/>
            <a:ext cx="19509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ko" b="1">
                <a:solidFill>
                  <a:srgbClr val="2D3B45"/>
                </a:solidFill>
              </a:rPr>
              <a:t>Attrited Customers</a:t>
            </a:r>
            <a:endParaRPr b="1">
              <a:solidFill>
                <a:srgbClr val="2D3B45"/>
              </a:solidFill>
            </a:endParaRPr>
          </a:p>
        </p:txBody>
      </p:sp>
      <p:sp>
        <p:nvSpPr>
          <p:cNvPr id="1108" name="Google Shape;1108;g1846ca4c728_0_0"/>
          <p:cNvSpPr txBox="1"/>
          <p:nvPr/>
        </p:nvSpPr>
        <p:spPr>
          <a:xfrm>
            <a:off x="3099750" y="4274700"/>
            <a:ext cx="50451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Clr>
                <a:schemeClr val="dk1"/>
              </a:buClr>
              <a:buSzPts val="1100"/>
              <a:buFont typeface="Arial"/>
              <a:buNone/>
            </a:pPr>
            <a:r>
              <a:rPr lang="ko" b="1">
                <a:solidFill>
                  <a:srgbClr val="2D3B45"/>
                </a:solidFill>
              </a:rPr>
              <a:t>Age, Education, Marital Status, Income, credit_limit, avg_utilization_ratio, total_trans_ct</a:t>
            </a:r>
            <a:endParaRPr b="1">
              <a:solidFill>
                <a:srgbClr val="2D3B45"/>
              </a:solidFill>
            </a:endParaRPr>
          </a:p>
        </p:txBody>
      </p:sp>
    </p:spTree>
  </p:cSld>
  <p:clrMapOvr>
    <a:masterClrMapping/>
  </p:clrMapOvr>
</p:sld>
</file>

<file path=ppt/theme/theme1.xml><?xml version="1.0" encoding="utf-8"?>
<a:theme xmlns:a="http://schemas.openxmlformats.org/drawingml/2006/main"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sometric SEO Strategy by Slidesgo">
  <a:themeElements>
    <a:clrScheme name="Simple Light">
      <a:dk1>
        <a:srgbClr val="000000"/>
      </a:dk1>
      <a:lt1>
        <a:srgbClr val="FFFFFF"/>
      </a:lt1>
      <a:dk2>
        <a:srgbClr val="434343"/>
      </a:dk2>
      <a:lt2>
        <a:srgbClr val="F3F3F3"/>
      </a:lt2>
      <a:accent1>
        <a:srgbClr val="FFC100"/>
      </a:accent1>
      <a:accent2>
        <a:srgbClr val="000000"/>
      </a:accent2>
      <a:accent3>
        <a:srgbClr val="434343"/>
      </a:accent3>
      <a:accent4>
        <a:srgbClr val="F3F3F3"/>
      </a:accent4>
      <a:accent5>
        <a:srgbClr val="FFC100"/>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342</Words>
  <Application>Microsoft Office PowerPoint</Application>
  <PresentationFormat>On-screen Show (16:9)</PresentationFormat>
  <Paragraphs>44</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Be Vietnam</vt:lpstr>
      <vt:lpstr>Libre Franklin Medium</vt:lpstr>
      <vt:lpstr>Libre Franklin</vt:lpstr>
      <vt:lpstr>Arial Black</vt:lpstr>
      <vt:lpstr>Catamaran</vt:lpstr>
      <vt:lpstr>Arial</vt:lpstr>
      <vt:lpstr>PPTMON theme</vt:lpstr>
      <vt:lpstr>Isometric SEO Strategy by Slidesgo</vt:lpstr>
      <vt:lpstr>PowerPoint Presentation</vt:lpstr>
      <vt:lpstr>PowerPoint Presentation</vt:lpstr>
      <vt:lpstr>PowerPoint Presentation</vt:lpstr>
      <vt:lpstr>How can banks determine which customers will churn?  What can the banks do to retain their customers?</vt:lpstr>
      <vt:lpstr>About the Data</vt:lpstr>
      <vt:lpstr>Introduction to Data</vt:lpstr>
      <vt:lpstr>Data Exploration</vt:lpstr>
      <vt:lpstr>Data Exploration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Palak Nath</cp:lastModifiedBy>
  <cp:revision>1</cp:revision>
  <dcterms:modified xsi:type="dcterms:W3CDTF">2022-11-09T19:52:39Z</dcterms:modified>
</cp:coreProperties>
</file>